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74" r:id="rId2"/>
    <p:sldId id="362" r:id="rId3"/>
    <p:sldId id="363" r:id="rId4"/>
    <p:sldId id="319" r:id="rId5"/>
    <p:sldId id="364" r:id="rId6"/>
    <p:sldId id="355" r:id="rId7"/>
    <p:sldId id="358" r:id="rId8"/>
    <p:sldId id="365" r:id="rId9"/>
    <p:sldId id="371" r:id="rId10"/>
    <p:sldId id="359" r:id="rId11"/>
    <p:sldId id="372" r:id="rId12"/>
    <p:sldId id="373" r:id="rId13"/>
    <p:sldId id="366" r:id="rId14"/>
    <p:sldId id="375" r:id="rId15"/>
    <p:sldId id="374" r:id="rId16"/>
    <p:sldId id="360" r:id="rId17"/>
    <p:sldId id="361" r:id="rId18"/>
  </p:sldIdLst>
  <p:sldSz cx="9144000" cy="5143500" type="screen16x9"/>
  <p:notesSz cx="9236075" cy="7010400"/>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id" initials="F"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669900"/>
    <a:srgbClr val="FF9900"/>
    <a:srgbClr val="FFFFFF"/>
    <a:srgbClr val="CC9900"/>
    <a:srgbClr val="4D4D4D"/>
    <a:srgbClr val="2D87E9"/>
    <a:srgbClr val="3333FF"/>
    <a:srgbClr val="00990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5355A4-D01B-485B-A5A1-20447477B245}" v="33" dt="2025-07-31T23:07:09.4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34555" autoAdjust="0"/>
    <p:restoredTop sz="96807" autoAdjust="0"/>
  </p:normalViewPr>
  <p:slideViewPr>
    <p:cSldViewPr>
      <p:cViewPr varScale="1">
        <p:scale>
          <a:sx n="213" d="100"/>
          <a:sy n="213" d="100"/>
        </p:scale>
        <p:origin x="196" y="124"/>
      </p:cViewPr>
      <p:guideLst>
        <p:guide orient="horz" pos="1620"/>
        <p:guide pos="2880"/>
      </p:guideLst>
    </p:cSldViewPr>
  </p:slideViewPr>
  <p:outlineViewPr>
    <p:cViewPr>
      <p:scale>
        <a:sx n="33" d="100"/>
        <a:sy n="33" d="100"/>
      </p:scale>
      <p:origin x="0" y="402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8" d="100"/>
          <a:sy n="58" d="100"/>
        </p:scale>
        <p:origin x="-1770" y="-78"/>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Fiddaman" userId="a58d4e45-b57a-467f-b586-4e74a974bf07" providerId="ADAL" clId="{C15355A4-D01B-485B-A5A1-20447477B245}"/>
    <pc:docChg chg="custSel addSld delSld modSld sldOrd">
      <pc:chgData name="Tom Fiddaman" userId="a58d4e45-b57a-467f-b586-4e74a974bf07" providerId="ADAL" clId="{C15355A4-D01B-485B-A5A1-20447477B245}" dt="2025-08-01T22:19:24.815" v="2644" actId="20577"/>
      <pc:docMkLst>
        <pc:docMk/>
      </pc:docMkLst>
      <pc:sldChg chg="modSp mod">
        <pc:chgData name="Tom Fiddaman" userId="a58d4e45-b57a-467f-b586-4e74a974bf07" providerId="ADAL" clId="{C15355A4-D01B-485B-A5A1-20447477B245}" dt="2025-08-01T22:19:24.815" v="2644" actId="20577"/>
        <pc:sldMkLst>
          <pc:docMk/>
          <pc:sldMk cId="0" sldId="274"/>
        </pc:sldMkLst>
        <pc:spChg chg="mod">
          <ac:chgData name="Tom Fiddaman" userId="a58d4e45-b57a-467f-b586-4e74a974bf07" providerId="ADAL" clId="{C15355A4-D01B-485B-A5A1-20447477B245}" dt="2025-08-01T22:19:24.815" v="2644" actId="20577"/>
          <ac:spMkLst>
            <pc:docMk/>
            <pc:sldMk cId="0" sldId="274"/>
            <ac:spMk id="3" creationId="{00000000-0000-0000-0000-000000000000}"/>
          </ac:spMkLst>
        </pc:spChg>
      </pc:sldChg>
      <pc:sldChg chg="modSp mod">
        <pc:chgData name="Tom Fiddaman" userId="a58d4e45-b57a-467f-b586-4e74a974bf07" providerId="ADAL" clId="{C15355A4-D01B-485B-A5A1-20447477B245}" dt="2025-07-29T22:22:16.730" v="29" actId="20577"/>
        <pc:sldMkLst>
          <pc:docMk/>
          <pc:sldMk cId="1825456216" sldId="319"/>
        </pc:sldMkLst>
        <pc:spChg chg="mod">
          <ac:chgData name="Tom Fiddaman" userId="a58d4e45-b57a-467f-b586-4e74a974bf07" providerId="ADAL" clId="{C15355A4-D01B-485B-A5A1-20447477B245}" dt="2025-07-29T22:22:16.730" v="29" actId="20577"/>
          <ac:spMkLst>
            <pc:docMk/>
            <pc:sldMk cId="1825456216" sldId="319"/>
            <ac:spMk id="3" creationId="{00000000-0000-0000-0000-000000000000}"/>
          </ac:spMkLst>
        </pc:spChg>
      </pc:sldChg>
      <pc:sldChg chg="addSp modSp mod">
        <pc:chgData name="Tom Fiddaman" userId="a58d4e45-b57a-467f-b586-4e74a974bf07" providerId="ADAL" clId="{C15355A4-D01B-485B-A5A1-20447477B245}" dt="2025-07-31T20:05:30.709" v="404" actId="1076"/>
        <pc:sldMkLst>
          <pc:docMk/>
          <pc:sldMk cId="3563302149" sldId="358"/>
        </pc:sldMkLst>
        <pc:spChg chg="mod">
          <ac:chgData name="Tom Fiddaman" userId="a58d4e45-b57a-467f-b586-4e74a974bf07" providerId="ADAL" clId="{C15355A4-D01B-485B-A5A1-20447477B245}" dt="2025-07-31T20:04:48.789" v="388" actId="1036"/>
          <ac:spMkLst>
            <pc:docMk/>
            <pc:sldMk cId="3563302149" sldId="358"/>
            <ac:spMk id="3" creationId="{00000000-0000-0000-0000-000000000000}"/>
          </ac:spMkLst>
        </pc:spChg>
        <pc:spChg chg="add mod">
          <ac:chgData name="Tom Fiddaman" userId="a58d4e45-b57a-467f-b586-4e74a974bf07" providerId="ADAL" clId="{C15355A4-D01B-485B-A5A1-20447477B245}" dt="2025-07-31T20:04:39.682" v="379"/>
          <ac:spMkLst>
            <pc:docMk/>
            <pc:sldMk cId="3563302149" sldId="358"/>
            <ac:spMk id="4" creationId="{62C7899D-1DFC-13EE-67FB-9FB7D1A463E9}"/>
          </ac:spMkLst>
        </pc:spChg>
        <pc:spChg chg="add mod">
          <ac:chgData name="Tom Fiddaman" userId="a58d4e45-b57a-467f-b586-4e74a974bf07" providerId="ADAL" clId="{C15355A4-D01B-485B-A5A1-20447477B245}" dt="2025-07-31T20:05:14.748" v="392" actId="1076"/>
          <ac:spMkLst>
            <pc:docMk/>
            <pc:sldMk cId="3563302149" sldId="358"/>
            <ac:spMk id="5" creationId="{A3EE009A-5089-802B-A1D2-05651468D0DC}"/>
          </ac:spMkLst>
        </pc:spChg>
        <pc:spChg chg="add mod">
          <ac:chgData name="Tom Fiddaman" userId="a58d4e45-b57a-467f-b586-4e74a974bf07" providerId="ADAL" clId="{C15355A4-D01B-485B-A5A1-20447477B245}" dt="2025-07-31T20:05:30.709" v="404" actId="1076"/>
          <ac:spMkLst>
            <pc:docMk/>
            <pc:sldMk cId="3563302149" sldId="358"/>
            <ac:spMk id="6" creationId="{B1625FEF-7246-CBED-A605-104BFAF2119D}"/>
          </ac:spMkLst>
        </pc:spChg>
        <pc:picChg chg="mod">
          <ac:chgData name="Tom Fiddaman" userId="a58d4e45-b57a-467f-b586-4e74a974bf07" providerId="ADAL" clId="{C15355A4-D01B-485B-A5A1-20447477B245}" dt="2025-07-31T20:05:07.319" v="390" actId="1076"/>
          <ac:picMkLst>
            <pc:docMk/>
            <pc:sldMk cId="3563302149" sldId="358"/>
            <ac:picMk id="1027" creationId="{00000000-0000-0000-0000-000000000000}"/>
          </ac:picMkLst>
        </pc:picChg>
      </pc:sldChg>
      <pc:sldChg chg="addSp delSp modSp mod">
        <pc:chgData name="Tom Fiddaman" userId="a58d4e45-b57a-467f-b586-4e74a974bf07" providerId="ADAL" clId="{C15355A4-D01B-485B-A5A1-20447477B245}" dt="2025-07-31T22:23:32.221" v="845" actId="20577"/>
        <pc:sldMkLst>
          <pc:docMk/>
          <pc:sldMk cId="2862218227" sldId="359"/>
        </pc:sldMkLst>
        <pc:spChg chg="mod">
          <ac:chgData name="Tom Fiddaman" userId="a58d4e45-b57a-467f-b586-4e74a974bf07" providerId="ADAL" clId="{C15355A4-D01B-485B-A5A1-20447477B245}" dt="2025-07-31T22:23:32.221" v="845" actId="20577"/>
          <ac:spMkLst>
            <pc:docMk/>
            <pc:sldMk cId="2862218227" sldId="359"/>
            <ac:spMk id="3" creationId="{00000000-0000-0000-0000-000000000000}"/>
          </ac:spMkLst>
        </pc:spChg>
        <pc:spChg chg="add mod">
          <ac:chgData name="Tom Fiddaman" userId="a58d4e45-b57a-467f-b586-4e74a974bf07" providerId="ADAL" clId="{C15355A4-D01B-485B-A5A1-20447477B245}" dt="2025-07-31T20:01:33.084" v="350" actId="207"/>
          <ac:spMkLst>
            <pc:docMk/>
            <pc:sldMk cId="2862218227" sldId="359"/>
            <ac:spMk id="4" creationId="{175B1902-DA52-5592-9231-3C279EED357E}"/>
          </ac:spMkLst>
        </pc:spChg>
        <pc:spChg chg="add mod">
          <ac:chgData name="Tom Fiddaman" userId="a58d4e45-b57a-467f-b586-4e74a974bf07" providerId="ADAL" clId="{C15355A4-D01B-485B-A5A1-20447477B245}" dt="2025-07-31T20:01:52.360" v="362" actId="1076"/>
          <ac:spMkLst>
            <pc:docMk/>
            <pc:sldMk cId="2862218227" sldId="359"/>
            <ac:spMk id="5" creationId="{382737BC-E34C-2597-0D3A-1C8C75584EBE}"/>
          </ac:spMkLst>
        </pc:spChg>
        <pc:spChg chg="add mod">
          <ac:chgData name="Tom Fiddaman" userId="a58d4e45-b57a-467f-b586-4e74a974bf07" providerId="ADAL" clId="{C15355A4-D01B-485B-A5A1-20447477B245}" dt="2025-07-31T20:02:12.876" v="377" actId="1076"/>
          <ac:spMkLst>
            <pc:docMk/>
            <pc:sldMk cId="2862218227" sldId="359"/>
            <ac:spMk id="6" creationId="{E66E263A-35AA-A044-0326-F6773F43D440}"/>
          </ac:spMkLst>
        </pc:spChg>
        <pc:spChg chg="add del mod">
          <ac:chgData name="Tom Fiddaman" userId="a58d4e45-b57a-467f-b586-4e74a974bf07" providerId="ADAL" clId="{C15355A4-D01B-485B-A5A1-20447477B245}" dt="2025-07-31T20:04:58.724" v="389" actId="478"/>
          <ac:spMkLst>
            <pc:docMk/>
            <pc:sldMk cId="2862218227" sldId="359"/>
            <ac:spMk id="7" creationId="{DF46C163-3C9D-9B4B-8F16-624EACBD18F5}"/>
          </ac:spMkLst>
        </pc:spChg>
      </pc:sldChg>
      <pc:sldChg chg="modSp mod">
        <pc:chgData name="Tom Fiddaman" userId="a58d4e45-b57a-467f-b586-4e74a974bf07" providerId="ADAL" clId="{C15355A4-D01B-485B-A5A1-20447477B245}" dt="2025-08-01T22:19:06.925" v="2642" actId="20577"/>
        <pc:sldMkLst>
          <pc:docMk/>
          <pc:sldMk cId="2884758861" sldId="361"/>
        </pc:sldMkLst>
        <pc:spChg chg="mod">
          <ac:chgData name="Tom Fiddaman" userId="a58d4e45-b57a-467f-b586-4e74a974bf07" providerId="ADAL" clId="{C15355A4-D01B-485B-A5A1-20447477B245}" dt="2025-08-01T22:19:06.925" v="2642" actId="20577"/>
          <ac:spMkLst>
            <pc:docMk/>
            <pc:sldMk cId="2884758861" sldId="361"/>
            <ac:spMk id="3" creationId="{00000000-0000-0000-0000-000000000000}"/>
          </ac:spMkLst>
        </pc:spChg>
      </pc:sldChg>
      <pc:sldChg chg="modSp new mod">
        <pc:chgData name="Tom Fiddaman" userId="a58d4e45-b57a-467f-b586-4e74a974bf07" providerId="ADAL" clId="{C15355A4-D01B-485B-A5A1-20447477B245}" dt="2025-07-29T22:21:37.194" v="28" actId="20577"/>
        <pc:sldMkLst>
          <pc:docMk/>
          <pc:sldMk cId="2320969945" sldId="362"/>
        </pc:sldMkLst>
        <pc:spChg chg="mod">
          <ac:chgData name="Tom Fiddaman" userId="a58d4e45-b57a-467f-b586-4e74a974bf07" providerId="ADAL" clId="{C15355A4-D01B-485B-A5A1-20447477B245}" dt="2025-07-29T22:21:16.510" v="20" actId="20577"/>
          <ac:spMkLst>
            <pc:docMk/>
            <pc:sldMk cId="2320969945" sldId="362"/>
            <ac:spMk id="2" creationId="{8D2E7957-D8EE-D408-0F3F-9064AE6221E5}"/>
          </ac:spMkLst>
        </pc:spChg>
        <pc:spChg chg="mod">
          <ac:chgData name="Tom Fiddaman" userId="a58d4e45-b57a-467f-b586-4e74a974bf07" providerId="ADAL" clId="{C15355A4-D01B-485B-A5A1-20447477B245}" dt="2025-07-29T22:21:37.194" v="28" actId="20577"/>
          <ac:spMkLst>
            <pc:docMk/>
            <pc:sldMk cId="2320969945" sldId="362"/>
            <ac:spMk id="3" creationId="{028EDD8C-0DB9-0241-856B-904653A007A7}"/>
          </ac:spMkLst>
        </pc:spChg>
      </pc:sldChg>
      <pc:sldChg chg="modSp new mod">
        <pc:chgData name="Tom Fiddaman" userId="a58d4e45-b57a-467f-b586-4e74a974bf07" providerId="ADAL" clId="{C15355A4-D01B-485B-A5A1-20447477B245}" dt="2025-07-29T23:50:55.718" v="46" actId="20577"/>
        <pc:sldMkLst>
          <pc:docMk/>
          <pc:sldMk cId="4096335370" sldId="363"/>
        </pc:sldMkLst>
        <pc:spChg chg="mod">
          <ac:chgData name="Tom Fiddaman" userId="a58d4e45-b57a-467f-b586-4e74a974bf07" providerId="ADAL" clId="{C15355A4-D01B-485B-A5A1-20447477B245}" dt="2025-07-29T22:29:55.674" v="41" actId="20577"/>
          <ac:spMkLst>
            <pc:docMk/>
            <pc:sldMk cId="4096335370" sldId="363"/>
            <ac:spMk id="2" creationId="{4EBA3EAC-02A7-E02D-B9E4-62BEF01E0453}"/>
          </ac:spMkLst>
        </pc:spChg>
        <pc:spChg chg="mod">
          <ac:chgData name="Tom Fiddaman" userId="a58d4e45-b57a-467f-b586-4e74a974bf07" providerId="ADAL" clId="{C15355A4-D01B-485B-A5A1-20447477B245}" dt="2025-07-29T23:50:55.718" v="46" actId="20577"/>
          <ac:spMkLst>
            <pc:docMk/>
            <pc:sldMk cId="4096335370" sldId="363"/>
            <ac:spMk id="3" creationId="{B8938F4F-B538-77B0-4E2E-7A7587139ED7}"/>
          </ac:spMkLst>
        </pc:spChg>
      </pc:sldChg>
      <pc:sldChg chg="addSp modSp new mod">
        <pc:chgData name="Tom Fiddaman" userId="a58d4e45-b57a-467f-b586-4e74a974bf07" providerId="ADAL" clId="{C15355A4-D01B-485B-A5A1-20447477B245}" dt="2025-07-31T15:49:16.119" v="195" actId="1035"/>
        <pc:sldMkLst>
          <pc:docMk/>
          <pc:sldMk cId="2797669859" sldId="364"/>
        </pc:sldMkLst>
        <pc:spChg chg="mod">
          <ac:chgData name="Tom Fiddaman" userId="a58d4e45-b57a-467f-b586-4e74a974bf07" providerId="ADAL" clId="{C15355A4-D01B-485B-A5A1-20447477B245}" dt="2025-07-31T15:48:08.092" v="161" actId="1076"/>
          <ac:spMkLst>
            <pc:docMk/>
            <pc:sldMk cId="2797669859" sldId="364"/>
            <ac:spMk id="2" creationId="{95797125-73BA-B713-A3FB-54746738E133}"/>
          </ac:spMkLst>
        </pc:spChg>
        <pc:spChg chg="mod">
          <ac:chgData name="Tom Fiddaman" userId="a58d4e45-b57a-467f-b586-4e74a974bf07" providerId="ADAL" clId="{C15355A4-D01B-485B-A5A1-20447477B245}" dt="2025-07-31T15:49:05.901" v="190" actId="20577"/>
          <ac:spMkLst>
            <pc:docMk/>
            <pc:sldMk cId="2797669859" sldId="364"/>
            <ac:spMk id="3" creationId="{4B24F6C2-1D22-E715-01FC-BAEDD2058CC0}"/>
          </ac:spMkLst>
        </pc:spChg>
        <pc:picChg chg="add mod ord">
          <ac:chgData name="Tom Fiddaman" userId="a58d4e45-b57a-467f-b586-4e74a974bf07" providerId="ADAL" clId="{C15355A4-D01B-485B-A5A1-20447477B245}" dt="2025-07-31T15:49:16.119" v="195" actId="1035"/>
          <ac:picMkLst>
            <pc:docMk/>
            <pc:sldMk cId="2797669859" sldId="364"/>
            <ac:picMk id="5" creationId="{AE47AEBD-701E-54CD-0609-1F7B53B67FB8}"/>
          </ac:picMkLst>
        </pc:picChg>
      </pc:sldChg>
      <pc:sldChg chg="addSp modSp new mod">
        <pc:chgData name="Tom Fiddaman" userId="a58d4e45-b57a-467f-b586-4e74a974bf07" providerId="ADAL" clId="{C15355A4-D01B-485B-A5A1-20447477B245}" dt="2025-07-31T22:12:40.332" v="583" actId="1076"/>
        <pc:sldMkLst>
          <pc:docMk/>
          <pc:sldMk cId="1535463625" sldId="365"/>
        </pc:sldMkLst>
        <pc:spChg chg="mod">
          <ac:chgData name="Tom Fiddaman" userId="a58d4e45-b57a-467f-b586-4e74a974bf07" providerId="ADAL" clId="{C15355A4-D01B-485B-A5A1-20447477B245}" dt="2025-07-31T15:50:03.747" v="212" actId="20577"/>
          <ac:spMkLst>
            <pc:docMk/>
            <pc:sldMk cId="1535463625" sldId="365"/>
            <ac:spMk id="2" creationId="{4ABEE97E-6948-065C-ED6F-10BAA5FD31B3}"/>
          </ac:spMkLst>
        </pc:spChg>
        <pc:spChg chg="mod">
          <ac:chgData name="Tom Fiddaman" userId="a58d4e45-b57a-467f-b586-4e74a974bf07" providerId="ADAL" clId="{C15355A4-D01B-485B-A5A1-20447477B245}" dt="2025-07-31T22:10:49.410" v="579" actId="20577"/>
          <ac:spMkLst>
            <pc:docMk/>
            <pc:sldMk cId="1535463625" sldId="365"/>
            <ac:spMk id="3" creationId="{E89F912C-3424-26AA-4C53-6E77694DF301}"/>
          </ac:spMkLst>
        </pc:spChg>
        <pc:picChg chg="add mod">
          <ac:chgData name="Tom Fiddaman" userId="a58d4e45-b57a-467f-b586-4e74a974bf07" providerId="ADAL" clId="{C15355A4-D01B-485B-A5A1-20447477B245}" dt="2025-07-31T22:02:42.884" v="549" actId="1076"/>
          <ac:picMkLst>
            <pc:docMk/>
            <pc:sldMk cId="1535463625" sldId="365"/>
            <ac:picMk id="5" creationId="{3004F95E-0A6C-032B-637B-DA3797296876}"/>
          </ac:picMkLst>
        </pc:picChg>
        <pc:picChg chg="add mod">
          <ac:chgData name="Tom Fiddaman" userId="a58d4e45-b57a-467f-b586-4e74a974bf07" providerId="ADAL" clId="{C15355A4-D01B-485B-A5A1-20447477B245}" dt="2025-07-31T22:10:34.697" v="551" actId="1076"/>
          <ac:picMkLst>
            <pc:docMk/>
            <pc:sldMk cId="1535463625" sldId="365"/>
            <ac:picMk id="7" creationId="{2E9693BD-CEDC-E1E5-4CE3-B598021A969B}"/>
          </ac:picMkLst>
        </pc:picChg>
        <pc:picChg chg="add mod">
          <ac:chgData name="Tom Fiddaman" userId="a58d4e45-b57a-467f-b586-4e74a974bf07" providerId="ADAL" clId="{C15355A4-D01B-485B-A5A1-20447477B245}" dt="2025-07-31T22:12:40.332" v="583" actId="1076"/>
          <ac:picMkLst>
            <pc:docMk/>
            <pc:sldMk cId="1535463625" sldId="365"/>
            <ac:picMk id="9" creationId="{1E522DFD-36F8-25B7-7414-A023ED5C3504}"/>
          </ac:picMkLst>
        </pc:picChg>
      </pc:sldChg>
      <pc:sldChg chg="modSp new mod">
        <pc:chgData name="Tom Fiddaman" userId="a58d4e45-b57a-467f-b586-4e74a974bf07" providerId="ADAL" clId="{C15355A4-D01B-485B-A5A1-20447477B245}" dt="2025-07-31T22:45:32.112" v="2149" actId="20577"/>
        <pc:sldMkLst>
          <pc:docMk/>
          <pc:sldMk cId="3728991909" sldId="366"/>
        </pc:sldMkLst>
        <pc:spChg chg="mod">
          <ac:chgData name="Tom Fiddaman" userId="a58d4e45-b57a-467f-b586-4e74a974bf07" providerId="ADAL" clId="{C15355A4-D01B-485B-A5A1-20447477B245}" dt="2025-07-31T15:59:12.867" v="231" actId="20577"/>
          <ac:spMkLst>
            <pc:docMk/>
            <pc:sldMk cId="3728991909" sldId="366"/>
            <ac:spMk id="2" creationId="{2C96D7FC-6D00-F97C-9186-3A208A676A13}"/>
          </ac:spMkLst>
        </pc:spChg>
        <pc:spChg chg="mod">
          <ac:chgData name="Tom Fiddaman" userId="a58d4e45-b57a-467f-b586-4e74a974bf07" providerId="ADAL" clId="{C15355A4-D01B-485B-A5A1-20447477B245}" dt="2025-07-31T22:45:32.112" v="2149" actId="20577"/>
          <ac:spMkLst>
            <pc:docMk/>
            <pc:sldMk cId="3728991909" sldId="366"/>
            <ac:spMk id="3" creationId="{40D9192C-B4A4-EDB8-BC3F-1BFFD99D4DB8}"/>
          </ac:spMkLst>
        </pc:spChg>
      </pc:sldChg>
      <pc:sldChg chg="modSp new del mod">
        <pc:chgData name="Tom Fiddaman" userId="a58d4e45-b57a-467f-b586-4e74a974bf07" providerId="ADAL" clId="{C15355A4-D01B-485B-A5A1-20447477B245}" dt="2025-08-01T22:18:41.828" v="2610" actId="47"/>
        <pc:sldMkLst>
          <pc:docMk/>
          <pc:sldMk cId="919025165" sldId="367"/>
        </pc:sldMkLst>
        <pc:spChg chg="mod">
          <ac:chgData name="Tom Fiddaman" userId="a58d4e45-b57a-467f-b586-4e74a974bf07" providerId="ADAL" clId="{C15355A4-D01B-485B-A5A1-20447477B245}" dt="2025-07-31T15:59:46.650" v="255" actId="20577"/>
          <ac:spMkLst>
            <pc:docMk/>
            <pc:sldMk cId="919025165" sldId="367"/>
            <ac:spMk id="2" creationId="{EAFA8723-C3DD-522E-EFC8-50C2BA7961A3}"/>
          </ac:spMkLst>
        </pc:spChg>
      </pc:sldChg>
      <pc:sldChg chg="modSp new del mod">
        <pc:chgData name="Tom Fiddaman" userId="a58d4e45-b57a-467f-b586-4e74a974bf07" providerId="ADAL" clId="{C15355A4-D01B-485B-A5A1-20447477B245}" dt="2025-08-01T22:18:41.828" v="2610" actId="47"/>
        <pc:sldMkLst>
          <pc:docMk/>
          <pc:sldMk cId="35589996" sldId="368"/>
        </pc:sldMkLst>
        <pc:spChg chg="mod">
          <ac:chgData name="Tom Fiddaman" userId="a58d4e45-b57a-467f-b586-4e74a974bf07" providerId="ADAL" clId="{C15355A4-D01B-485B-A5A1-20447477B245}" dt="2025-07-31T15:59:55.852" v="273" actId="20577"/>
          <ac:spMkLst>
            <pc:docMk/>
            <pc:sldMk cId="35589996" sldId="368"/>
            <ac:spMk id="2" creationId="{CA661032-31E3-09F2-CE87-5C10859E36DD}"/>
          </ac:spMkLst>
        </pc:spChg>
      </pc:sldChg>
      <pc:sldChg chg="modSp new del mod">
        <pc:chgData name="Tom Fiddaman" userId="a58d4e45-b57a-467f-b586-4e74a974bf07" providerId="ADAL" clId="{C15355A4-D01B-485B-A5A1-20447477B245}" dt="2025-07-31T22:46:04.616" v="2150" actId="47"/>
        <pc:sldMkLst>
          <pc:docMk/>
          <pc:sldMk cId="82461790" sldId="369"/>
        </pc:sldMkLst>
        <pc:spChg chg="mod">
          <ac:chgData name="Tom Fiddaman" userId="a58d4e45-b57a-467f-b586-4e74a974bf07" providerId="ADAL" clId="{C15355A4-D01B-485B-A5A1-20447477B245}" dt="2025-07-31T16:00:26.608" v="315" actId="20577"/>
          <ac:spMkLst>
            <pc:docMk/>
            <pc:sldMk cId="82461790" sldId="369"/>
            <ac:spMk id="2" creationId="{D87A896D-8CD6-D5B0-8ED3-3C26518DCD96}"/>
          </ac:spMkLst>
        </pc:spChg>
      </pc:sldChg>
      <pc:sldChg chg="modSp new del">
        <pc:chgData name="Tom Fiddaman" userId="a58d4e45-b57a-467f-b586-4e74a974bf07" providerId="ADAL" clId="{C15355A4-D01B-485B-A5A1-20447477B245}" dt="2025-07-31T22:46:04.616" v="2150" actId="47"/>
        <pc:sldMkLst>
          <pc:docMk/>
          <pc:sldMk cId="286400869" sldId="370"/>
        </pc:sldMkLst>
        <pc:spChg chg="mod">
          <ac:chgData name="Tom Fiddaman" userId="a58d4e45-b57a-467f-b586-4e74a974bf07" providerId="ADAL" clId="{C15355A4-D01B-485B-A5A1-20447477B245}" dt="2025-07-31T19:41:02.086" v="317"/>
          <ac:spMkLst>
            <pc:docMk/>
            <pc:sldMk cId="286400869" sldId="370"/>
            <ac:spMk id="3" creationId="{64F44786-A3E3-E15A-0DFD-86E57F25C648}"/>
          </ac:spMkLst>
        </pc:spChg>
      </pc:sldChg>
      <pc:sldChg chg="modSp new mod">
        <pc:chgData name="Tom Fiddaman" userId="a58d4e45-b57a-467f-b586-4e74a974bf07" providerId="ADAL" clId="{C15355A4-D01B-485B-A5A1-20447477B245}" dt="2025-07-31T22:24:04.141" v="861" actId="20577"/>
        <pc:sldMkLst>
          <pc:docMk/>
          <pc:sldMk cId="2455612958" sldId="371"/>
        </pc:sldMkLst>
        <pc:spChg chg="mod">
          <ac:chgData name="Tom Fiddaman" userId="a58d4e45-b57a-467f-b586-4e74a974bf07" providerId="ADAL" clId="{C15355A4-D01B-485B-A5A1-20447477B245}" dt="2025-07-31T22:15:27.976" v="648" actId="20577"/>
          <ac:spMkLst>
            <pc:docMk/>
            <pc:sldMk cId="2455612958" sldId="371"/>
            <ac:spMk id="2" creationId="{E2BBD8D3-6C41-381C-9B3B-DF769E705F6F}"/>
          </ac:spMkLst>
        </pc:spChg>
        <pc:spChg chg="mod">
          <ac:chgData name="Tom Fiddaman" userId="a58d4e45-b57a-467f-b586-4e74a974bf07" providerId="ADAL" clId="{C15355A4-D01B-485B-A5A1-20447477B245}" dt="2025-07-31T22:24:04.141" v="861" actId="20577"/>
          <ac:spMkLst>
            <pc:docMk/>
            <pc:sldMk cId="2455612958" sldId="371"/>
            <ac:spMk id="3" creationId="{533C5B06-8746-EB9B-FF9B-7D8855616FAA}"/>
          </ac:spMkLst>
        </pc:spChg>
      </pc:sldChg>
      <pc:sldChg chg="modSp new mod">
        <pc:chgData name="Tom Fiddaman" userId="a58d4e45-b57a-467f-b586-4e74a974bf07" providerId="ADAL" clId="{C15355A4-D01B-485B-A5A1-20447477B245}" dt="2025-07-31T22:28:52.408" v="911" actId="113"/>
        <pc:sldMkLst>
          <pc:docMk/>
          <pc:sldMk cId="1787644623" sldId="372"/>
        </pc:sldMkLst>
        <pc:spChg chg="mod">
          <ac:chgData name="Tom Fiddaman" userId="a58d4e45-b57a-467f-b586-4e74a974bf07" providerId="ADAL" clId="{C15355A4-D01B-485B-A5A1-20447477B245}" dt="2025-07-31T22:27:25.477" v="887"/>
          <ac:spMkLst>
            <pc:docMk/>
            <pc:sldMk cId="1787644623" sldId="372"/>
            <ac:spMk id="2" creationId="{3E4D97C6-EE52-1284-DB2A-0D5B7FE218A1}"/>
          </ac:spMkLst>
        </pc:spChg>
        <pc:spChg chg="mod">
          <ac:chgData name="Tom Fiddaman" userId="a58d4e45-b57a-467f-b586-4e74a974bf07" providerId="ADAL" clId="{C15355A4-D01B-485B-A5A1-20447477B245}" dt="2025-07-31T22:28:52.408" v="911" actId="113"/>
          <ac:spMkLst>
            <pc:docMk/>
            <pc:sldMk cId="1787644623" sldId="372"/>
            <ac:spMk id="3" creationId="{AD024E6A-6423-E8AB-4A73-938F96A19A4B}"/>
          </ac:spMkLst>
        </pc:spChg>
      </pc:sldChg>
      <pc:sldChg chg="modSp new mod ord">
        <pc:chgData name="Tom Fiddaman" userId="a58d4e45-b57a-467f-b586-4e74a974bf07" providerId="ADAL" clId="{C15355A4-D01B-485B-A5A1-20447477B245}" dt="2025-07-31T23:03:30.964" v="2413" actId="14100"/>
        <pc:sldMkLst>
          <pc:docMk/>
          <pc:sldMk cId="1047967120" sldId="373"/>
        </pc:sldMkLst>
        <pc:spChg chg="mod">
          <ac:chgData name="Tom Fiddaman" userId="a58d4e45-b57a-467f-b586-4e74a974bf07" providerId="ADAL" clId="{C15355A4-D01B-485B-A5A1-20447477B245}" dt="2025-07-31T22:31:21.423" v="946" actId="20577"/>
          <ac:spMkLst>
            <pc:docMk/>
            <pc:sldMk cId="1047967120" sldId="373"/>
            <ac:spMk id="2" creationId="{C57DE1AC-D6E2-0461-4F60-B06A37660A6C}"/>
          </ac:spMkLst>
        </pc:spChg>
        <pc:spChg chg="mod">
          <ac:chgData name="Tom Fiddaman" userId="a58d4e45-b57a-467f-b586-4e74a974bf07" providerId="ADAL" clId="{C15355A4-D01B-485B-A5A1-20447477B245}" dt="2025-07-31T23:03:30.964" v="2413" actId="14100"/>
          <ac:spMkLst>
            <pc:docMk/>
            <pc:sldMk cId="1047967120" sldId="373"/>
            <ac:spMk id="3" creationId="{42C2CFA7-CC45-6DE1-4CBB-AB03140EBA5A}"/>
          </ac:spMkLst>
        </pc:spChg>
      </pc:sldChg>
      <pc:sldChg chg="addSp delSp modSp add mod">
        <pc:chgData name="Tom Fiddaman" userId="a58d4e45-b57a-467f-b586-4e74a974bf07" providerId="ADAL" clId="{C15355A4-D01B-485B-A5A1-20447477B245}" dt="2025-07-31T23:07:51.279" v="2609" actId="1076"/>
        <pc:sldMkLst>
          <pc:docMk/>
          <pc:sldMk cId="3157201855" sldId="374"/>
        </pc:sldMkLst>
        <pc:spChg chg="mod">
          <ac:chgData name="Tom Fiddaman" userId="a58d4e45-b57a-467f-b586-4e74a974bf07" providerId="ADAL" clId="{C15355A4-D01B-485B-A5A1-20447477B245}" dt="2025-07-31T23:04:32.786" v="2518" actId="20577"/>
          <ac:spMkLst>
            <pc:docMk/>
            <pc:sldMk cId="3157201855" sldId="374"/>
            <ac:spMk id="2" creationId="{FDF89E79-878D-205A-5527-4AE58295FB61}"/>
          </ac:spMkLst>
        </pc:spChg>
        <pc:spChg chg="mod">
          <ac:chgData name="Tom Fiddaman" userId="a58d4e45-b57a-467f-b586-4e74a974bf07" providerId="ADAL" clId="{C15355A4-D01B-485B-A5A1-20447477B245}" dt="2025-07-31T23:06:33.336" v="2579" actId="20577"/>
          <ac:spMkLst>
            <pc:docMk/>
            <pc:sldMk cId="3157201855" sldId="374"/>
            <ac:spMk id="3" creationId="{4B3F88DD-3F2C-8011-FEF0-A0F8594FF26E}"/>
          </ac:spMkLst>
        </pc:spChg>
        <pc:spChg chg="mod">
          <ac:chgData name="Tom Fiddaman" userId="a58d4e45-b57a-467f-b586-4e74a974bf07" providerId="ADAL" clId="{C15355A4-D01B-485B-A5A1-20447477B245}" dt="2025-07-31T23:07:51.279" v="2609" actId="1076"/>
          <ac:spMkLst>
            <pc:docMk/>
            <pc:sldMk cId="3157201855" sldId="374"/>
            <ac:spMk id="4" creationId="{EE8BC08D-B829-C4C7-09AF-0D0264878649}"/>
          </ac:spMkLst>
        </pc:spChg>
        <pc:spChg chg="del">
          <ac:chgData name="Tom Fiddaman" userId="a58d4e45-b57a-467f-b586-4e74a974bf07" providerId="ADAL" clId="{C15355A4-D01B-485B-A5A1-20447477B245}" dt="2025-07-31T22:51:44.767" v="2208" actId="478"/>
          <ac:spMkLst>
            <pc:docMk/>
            <pc:sldMk cId="3157201855" sldId="374"/>
            <ac:spMk id="5" creationId="{39AEF90B-BF5E-2095-6EBE-3452D0CEAFE0}"/>
          </ac:spMkLst>
        </pc:spChg>
        <pc:spChg chg="del">
          <ac:chgData name="Tom Fiddaman" userId="a58d4e45-b57a-467f-b586-4e74a974bf07" providerId="ADAL" clId="{C15355A4-D01B-485B-A5A1-20447477B245}" dt="2025-07-31T22:51:01.550" v="2164" actId="478"/>
          <ac:spMkLst>
            <pc:docMk/>
            <pc:sldMk cId="3157201855" sldId="374"/>
            <ac:spMk id="6" creationId="{F6E6E4B0-B05C-A48D-307F-DFB6EDA2D6CA}"/>
          </ac:spMkLst>
        </pc:spChg>
        <pc:picChg chg="add del mod ord modCrop">
          <ac:chgData name="Tom Fiddaman" userId="a58d4e45-b57a-467f-b586-4e74a974bf07" providerId="ADAL" clId="{C15355A4-D01B-485B-A5A1-20447477B245}" dt="2025-07-31T23:05:43.343" v="2519" actId="478"/>
          <ac:picMkLst>
            <pc:docMk/>
            <pc:sldMk cId="3157201855" sldId="374"/>
            <ac:picMk id="8" creationId="{B6A9D39E-D363-0871-D621-CFB12769DB8F}"/>
          </ac:picMkLst>
        </pc:picChg>
        <pc:picChg chg="add mod ord">
          <ac:chgData name="Tom Fiddaman" userId="a58d4e45-b57a-467f-b586-4e74a974bf07" providerId="ADAL" clId="{C15355A4-D01B-485B-A5A1-20447477B245}" dt="2025-07-31T23:07:23.292" v="2607" actId="14100"/>
          <ac:picMkLst>
            <pc:docMk/>
            <pc:sldMk cId="3157201855" sldId="374"/>
            <ac:picMk id="10" creationId="{3052706F-E1B5-05C9-5E60-BB920B9D76BD}"/>
          </ac:picMkLst>
        </pc:picChg>
        <pc:picChg chg="del">
          <ac:chgData name="Tom Fiddaman" userId="a58d4e45-b57a-467f-b586-4e74a974bf07" providerId="ADAL" clId="{C15355A4-D01B-485B-A5A1-20447477B245}" dt="2025-07-31T22:50:26.785" v="2160" actId="478"/>
          <ac:picMkLst>
            <pc:docMk/>
            <pc:sldMk cId="3157201855" sldId="374"/>
            <ac:picMk id="2051" creationId="{949865D9-0D5D-4B96-B8EE-42F311486A33}"/>
          </ac:picMkLst>
        </pc:picChg>
      </pc:sldChg>
      <pc:sldChg chg="modSp new del mod">
        <pc:chgData name="Tom Fiddaman" userId="a58d4e45-b57a-467f-b586-4e74a974bf07" providerId="ADAL" clId="{C15355A4-D01B-485B-A5A1-20447477B245}" dt="2025-07-31T23:03:59.455" v="2458" actId="47"/>
        <pc:sldMkLst>
          <pc:docMk/>
          <pc:sldMk cId="1437779434" sldId="375"/>
        </pc:sldMkLst>
        <pc:spChg chg="mod">
          <ac:chgData name="Tom Fiddaman" userId="a58d4e45-b57a-467f-b586-4e74a974bf07" providerId="ADAL" clId="{C15355A4-D01B-485B-A5A1-20447477B245}" dt="2025-07-31T23:03:54.970" v="2457" actId="20577"/>
          <ac:spMkLst>
            <pc:docMk/>
            <pc:sldMk cId="1437779434" sldId="375"/>
            <ac:spMk id="2" creationId="{5AC8944A-7F34-E588-07D1-2F2C407310E8}"/>
          </ac:spMkLst>
        </pc:spChg>
      </pc:sldChg>
      <pc:sldChg chg="modSp add mod ord">
        <pc:chgData name="Tom Fiddaman" userId="a58d4e45-b57a-467f-b586-4e74a974bf07" providerId="ADAL" clId="{C15355A4-D01B-485B-A5A1-20447477B245}" dt="2025-07-31T23:04:24.536" v="2500"/>
        <pc:sldMkLst>
          <pc:docMk/>
          <pc:sldMk cId="2314391991" sldId="375"/>
        </pc:sldMkLst>
        <pc:spChg chg="mod">
          <ac:chgData name="Tom Fiddaman" userId="a58d4e45-b57a-467f-b586-4e74a974bf07" providerId="ADAL" clId="{C15355A4-D01B-485B-A5A1-20447477B245}" dt="2025-07-31T23:04:17.075" v="2498" actId="20577"/>
          <ac:spMkLst>
            <pc:docMk/>
            <pc:sldMk cId="2314391991" sldId="375"/>
            <ac:spMk id="2" creationId="{422BB8DF-EDE5-F248-2173-B95F3260222C}"/>
          </ac:spMkLst>
        </pc:spChg>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3" name="Rectangle 5"/>
          <p:cNvSpPr>
            <a:spLocks noGrp="1" noChangeArrowheads="1"/>
          </p:cNvSpPr>
          <p:nvPr>
            <p:ph type="sldNum" sz="quarter" idx="3"/>
          </p:nvPr>
        </p:nvSpPr>
        <p:spPr bwMode="auto">
          <a:xfrm>
            <a:off x="5233776" y="6659880"/>
            <a:ext cx="4002299" cy="3505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333399"/>
                </a:solidFill>
                <a:latin typeface="Tahoma" charset="0"/>
              </a:defRPr>
            </a:lvl1pPr>
          </a:lstStyle>
          <a:p>
            <a:pPr>
              <a:defRPr/>
            </a:pPr>
            <a:fld id="{611052C9-2781-4DA0-9F0B-7B0DC35D07E9}" type="slidenum">
              <a:rPr lang="en-US"/>
              <a:pPr>
                <a:defRPr/>
              </a:pPr>
              <a:t>‹#›</a:t>
            </a:fld>
            <a:endParaRPr lang="en-US"/>
          </a:p>
        </p:txBody>
      </p:sp>
      <p:sp>
        <p:nvSpPr>
          <p:cNvPr id="32776" name="Rectangle 8"/>
          <p:cNvSpPr>
            <a:spLocks noGrp="1" noChangeArrowheads="1"/>
          </p:cNvSpPr>
          <p:nvPr>
            <p:ph type="ftr" sz="quarter" idx="2"/>
          </p:nvPr>
        </p:nvSpPr>
        <p:spPr bwMode="auto">
          <a:xfrm>
            <a:off x="0" y="6659880"/>
            <a:ext cx="4002299" cy="3505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rgbClr val="333399"/>
                </a:solidFill>
                <a:latin typeface="Tahoma" charset="0"/>
              </a:defRPr>
            </a:lvl1pPr>
          </a:lstStyle>
          <a:p>
            <a:pPr>
              <a:defRPr/>
            </a:pPr>
            <a:r>
              <a:rPr lang="en-US"/>
              <a:t>1</a:t>
            </a:r>
          </a:p>
        </p:txBody>
      </p:sp>
      <p:pic>
        <p:nvPicPr>
          <p:cNvPr id="67588" name="Picture 12" descr="AbbrvLogo"/>
          <p:cNvPicPr>
            <a:picLocks noChangeAspect="1" noChangeArrowheads="1"/>
          </p:cNvPicPr>
          <p:nvPr/>
        </p:nvPicPr>
        <p:blipFill>
          <a:blip r:embed="rId2" cstate="print"/>
          <a:srcRect/>
          <a:stretch>
            <a:fillRect/>
          </a:stretch>
        </p:blipFill>
        <p:spPr bwMode="auto">
          <a:xfrm>
            <a:off x="23518" y="47468"/>
            <a:ext cx="1847215" cy="582983"/>
          </a:xfrm>
          <a:prstGeom prst="rect">
            <a:avLst/>
          </a:prstGeom>
          <a:noFill/>
          <a:ln w="9525">
            <a:noFill/>
            <a:miter lim="800000"/>
            <a:headEnd/>
            <a:tailEnd/>
          </a:ln>
        </p:spPr>
      </p:pic>
      <p:sp>
        <p:nvSpPr>
          <p:cNvPr id="32781" name="Rectangle 13"/>
          <p:cNvSpPr>
            <a:spLocks noChangeArrowheads="1"/>
          </p:cNvSpPr>
          <p:nvPr/>
        </p:nvSpPr>
        <p:spPr bwMode="auto">
          <a:xfrm>
            <a:off x="1855767" y="309139"/>
            <a:ext cx="7080991" cy="58420"/>
          </a:xfrm>
          <a:prstGeom prst="rect">
            <a:avLst/>
          </a:prstGeom>
          <a:gradFill rotWithShape="0">
            <a:gsLst>
              <a:gs pos="0">
                <a:srgbClr val="C9CFE1"/>
              </a:gs>
              <a:gs pos="100000">
                <a:schemeClr val="bg1"/>
              </a:gs>
            </a:gsLst>
            <a:lin ang="0" scaled="1"/>
          </a:gradFill>
          <a:ln w="9525">
            <a:noFill/>
            <a:miter lim="800000"/>
            <a:headEnd/>
            <a:tailEnd/>
          </a:ln>
          <a:effectLst/>
        </p:spPr>
        <p:txBody>
          <a:bodyPr wrap="none" anchor="ctr"/>
          <a:lstStyle/>
          <a:p>
            <a:pPr>
              <a:defRPr/>
            </a:pPr>
            <a:endParaRPr lang="en-US">
              <a:latin typeface="Tahoma" charset="0"/>
            </a:endParaRPr>
          </a:p>
        </p:txBody>
      </p:sp>
      <p:sp>
        <p:nvSpPr>
          <p:cNvPr id="32782" name="Rectangle 14"/>
          <p:cNvSpPr>
            <a:spLocks noChangeArrowheads="1"/>
          </p:cNvSpPr>
          <p:nvPr/>
        </p:nvSpPr>
        <p:spPr bwMode="auto">
          <a:xfrm>
            <a:off x="519531" y="6466364"/>
            <a:ext cx="8310329" cy="58420"/>
          </a:xfrm>
          <a:prstGeom prst="rect">
            <a:avLst/>
          </a:prstGeom>
          <a:gradFill rotWithShape="0">
            <a:gsLst>
              <a:gs pos="0">
                <a:schemeClr val="bg1"/>
              </a:gs>
              <a:gs pos="100000">
                <a:srgbClr val="C9CFE1"/>
              </a:gs>
            </a:gsLst>
            <a:lin ang="0" scaled="1"/>
          </a:gradFill>
          <a:ln w="9525">
            <a:noFill/>
            <a:miter lim="800000"/>
            <a:headEnd/>
            <a:tailEnd/>
          </a:ln>
          <a:effectLst/>
        </p:spPr>
        <p:txBody>
          <a:bodyPr wrap="none" anchor="ctr"/>
          <a:lstStyle/>
          <a:p>
            <a:pPr>
              <a:defRPr/>
            </a:pPr>
            <a:endParaRPr lang="en-US">
              <a:latin typeface="Tahoma" charset="0"/>
            </a:endParaRPr>
          </a:p>
        </p:txBody>
      </p:sp>
    </p:spTree>
    <p:extLst>
      <p:ext uri="{BB962C8B-B14F-4D97-AF65-F5344CB8AC3E}">
        <p14:creationId xmlns:p14="http://schemas.microsoft.com/office/powerpoint/2010/main" val="23830822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4"/>
          <p:cNvSpPr>
            <a:spLocks noGrp="1" noRot="1" noChangeAspect="1" noChangeArrowheads="1" noTextEdit="1"/>
          </p:cNvSpPr>
          <p:nvPr>
            <p:ph type="sldImg" idx="2"/>
          </p:nvPr>
        </p:nvSpPr>
        <p:spPr bwMode="auto">
          <a:xfrm>
            <a:off x="2281238" y="817563"/>
            <a:ext cx="4673600" cy="2628900"/>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1231477" y="3622040"/>
            <a:ext cx="6773122" cy="27457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1750" name="Rectangle 6"/>
          <p:cNvSpPr>
            <a:spLocks noGrp="1" noChangeArrowheads="1"/>
          </p:cNvSpPr>
          <p:nvPr>
            <p:ph type="ftr" sz="quarter" idx="4"/>
          </p:nvPr>
        </p:nvSpPr>
        <p:spPr bwMode="auto">
          <a:xfrm>
            <a:off x="0" y="6659880"/>
            <a:ext cx="4002299" cy="3505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pPr>
              <a:defRPr/>
            </a:pPr>
            <a:r>
              <a:rPr lang="en-US"/>
              <a:t>1</a:t>
            </a:r>
          </a:p>
        </p:txBody>
      </p:sp>
      <p:sp>
        <p:nvSpPr>
          <p:cNvPr id="31751" name="Rectangle 7"/>
          <p:cNvSpPr>
            <a:spLocks noGrp="1" noChangeArrowheads="1"/>
          </p:cNvSpPr>
          <p:nvPr>
            <p:ph type="sldNum" sz="quarter" idx="5"/>
          </p:nvPr>
        </p:nvSpPr>
        <p:spPr bwMode="auto">
          <a:xfrm>
            <a:off x="5233776" y="6659880"/>
            <a:ext cx="4002299" cy="3505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pPr>
              <a:defRPr/>
            </a:pPr>
            <a:fld id="{6DEDC320-A859-4B54-8AEE-1636D9E104AF}" type="slidenum">
              <a:rPr lang="en-US"/>
              <a:pPr>
                <a:defRPr/>
              </a:pPr>
              <a:t>‹#›</a:t>
            </a:fld>
            <a:endParaRPr lang="en-US"/>
          </a:p>
        </p:txBody>
      </p:sp>
      <p:pic>
        <p:nvPicPr>
          <p:cNvPr id="34822" name="Picture 12" descr="AbbrvLogo"/>
          <p:cNvPicPr>
            <a:picLocks noChangeAspect="1" noChangeArrowheads="1"/>
          </p:cNvPicPr>
          <p:nvPr/>
        </p:nvPicPr>
        <p:blipFill>
          <a:blip r:embed="rId2"/>
          <a:srcRect/>
          <a:stretch>
            <a:fillRect/>
          </a:stretch>
        </p:blipFill>
        <p:spPr bwMode="auto">
          <a:xfrm>
            <a:off x="8552" y="42599"/>
            <a:ext cx="1847215" cy="582983"/>
          </a:xfrm>
          <a:prstGeom prst="rect">
            <a:avLst/>
          </a:prstGeom>
          <a:noFill/>
          <a:ln w="9525">
            <a:noFill/>
            <a:miter lim="800000"/>
            <a:headEnd/>
            <a:tailEnd/>
          </a:ln>
        </p:spPr>
      </p:pic>
      <p:sp>
        <p:nvSpPr>
          <p:cNvPr id="31757" name="Rectangle 13"/>
          <p:cNvSpPr>
            <a:spLocks noChangeArrowheads="1"/>
          </p:cNvSpPr>
          <p:nvPr/>
        </p:nvSpPr>
        <p:spPr bwMode="auto">
          <a:xfrm>
            <a:off x="1768111" y="305488"/>
            <a:ext cx="7080991" cy="58420"/>
          </a:xfrm>
          <a:prstGeom prst="rect">
            <a:avLst/>
          </a:prstGeom>
          <a:gradFill rotWithShape="0">
            <a:gsLst>
              <a:gs pos="0">
                <a:srgbClr val="C9CFE1"/>
              </a:gs>
              <a:gs pos="100000">
                <a:schemeClr val="bg1"/>
              </a:gs>
            </a:gsLst>
            <a:lin ang="0" scaled="1"/>
          </a:gradFill>
          <a:ln w="9525">
            <a:noFill/>
            <a:miter lim="800000"/>
            <a:headEnd/>
            <a:tailEnd/>
          </a:ln>
          <a:effectLst/>
        </p:spPr>
        <p:txBody>
          <a:bodyPr wrap="none" anchor="ctr"/>
          <a:lstStyle/>
          <a:p>
            <a:pPr>
              <a:defRPr/>
            </a:pPr>
            <a:endParaRPr lang="en-US">
              <a:latin typeface="Tahoma" charset="0"/>
            </a:endParaRPr>
          </a:p>
        </p:txBody>
      </p:sp>
      <p:sp>
        <p:nvSpPr>
          <p:cNvPr id="31758" name="Rectangle 14"/>
          <p:cNvSpPr>
            <a:spLocks noChangeArrowheads="1"/>
          </p:cNvSpPr>
          <p:nvPr/>
        </p:nvSpPr>
        <p:spPr bwMode="auto">
          <a:xfrm>
            <a:off x="519531" y="6471233"/>
            <a:ext cx="8310329" cy="58420"/>
          </a:xfrm>
          <a:prstGeom prst="rect">
            <a:avLst/>
          </a:prstGeom>
          <a:gradFill rotWithShape="0">
            <a:gsLst>
              <a:gs pos="0">
                <a:schemeClr val="bg1"/>
              </a:gs>
              <a:gs pos="100000">
                <a:srgbClr val="C9CFE1"/>
              </a:gs>
            </a:gsLst>
            <a:lin ang="0" scaled="1"/>
          </a:gradFill>
          <a:ln w="9525">
            <a:noFill/>
            <a:miter lim="800000"/>
            <a:headEnd/>
            <a:tailEnd/>
          </a:ln>
          <a:effectLst/>
        </p:spPr>
        <p:txBody>
          <a:bodyPr wrap="none" anchor="ctr"/>
          <a:lstStyle/>
          <a:p>
            <a:pPr>
              <a:defRPr/>
            </a:pPr>
            <a:endParaRPr lang="en-US">
              <a:latin typeface="Tahoma" charset="0"/>
            </a:endParaRPr>
          </a:p>
        </p:txBody>
      </p:sp>
    </p:spTree>
    <p:extLst>
      <p:ext uri="{BB962C8B-B14F-4D97-AF65-F5344CB8AC3E}">
        <p14:creationId xmlns:p14="http://schemas.microsoft.com/office/powerpoint/2010/main" val="93569244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ahoma" charset="0"/>
        <a:ea typeface="+mn-ea"/>
        <a:cs typeface="+mn-cs"/>
      </a:defRPr>
    </a:lvl1pPr>
    <a:lvl2pPr marL="457200" algn="l" rtl="0" eaLnBrk="0" fontAlgn="base" hangingPunct="0">
      <a:spcBef>
        <a:spcPct val="30000"/>
      </a:spcBef>
      <a:spcAft>
        <a:spcPct val="0"/>
      </a:spcAft>
      <a:defRPr sz="1200" kern="1200">
        <a:solidFill>
          <a:schemeClr val="tx1"/>
        </a:solidFill>
        <a:latin typeface="Tahoma" charset="0"/>
        <a:ea typeface="+mn-ea"/>
        <a:cs typeface="+mn-cs"/>
      </a:defRPr>
    </a:lvl2pPr>
    <a:lvl3pPr marL="914400" algn="l" rtl="0" eaLnBrk="0" fontAlgn="base" hangingPunct="0">
      <a:spcBef>
        <a:spcPct val="30000"/>
      </a:spcBef>
      <a:spcAft>
        <a:spcPct val="0"/>
      </a:spcAft>
      <a:defRPr sz="1200" kern="1200">
        <a:solidFill>
          <a:schemeClr val="tx1"/>
        </a:solidFill>
        <a:latin typeface="Tahoma" charset="0"/>
        <a:ea typeface="+mn-ea"/>
        <a:cs typeface="+mn-cs"/>
      </a:defRPr>
    </a:lvl3pPr>
    <a:lvl4pPr marL="1371600" algn="l" rtl="0" eaLnBrk="0" fontAlgn="base" hangingPunct="0">
      <a:spcBef>
        <a:spcPct val="30000"/>
      </a:spcBef>
      <a:spcAft>
        <a:spcPct val="0"/>
      </a:spcAft>
      <a:defRPr sz="1200" kern="1200">
        <a:solidFill>
          <a:schemeClr val="tx1"/>
        </a:solidFill>
        <a:latin typeface="Tahoma" charset="0"/>
        <a:ea typeface="+mn-ea"/>
        <a:cs typeface="+mn-cs"/>
      </a:defRPr>
    </a:lvl4pPr>
    <a:lvl5pPr marL="1828800" algn="l" rtl="0" eaLnBrk="0" fontAlgn="base" hangingPunct="0">
      <a:spcBef>
        <a:spcPct val="30000"/>
      </a:spcBef>
      <a:spcAft>
        <a:spcPct val="0"/>
      </a:spcAft>
      <a:defRPr sz="1200" kern="1200">
        <a:solidFill>
          <a:schemeClr val="tx1"/>
        </a:solidFill>
        <a:latin typeface="Tahoma"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47"/>
          <p:cNvSpPr>
            <a:spLocks noChangeArrowheads="1"/>
          </p:cNvSpPr>
          <p:nvPr/>
        </p:nvSpPr>
        <p:spPr bwMode="auto">
          <a:xfrm>
            <a:off x="6019800" y="0"/>
            <a:ext cx="3124200" cy="5143500"/>
          </a:xfrm>
          <a:prstGeom prst="rect">
            <a:avLst/>
          </a:prstGeom>
          <a:gradFill rotWithShape="0">
            <a:gsLst>
              <a:gs pos="0">
                <a:schemeClr val="bg1"/>
              </a:gs>
              <a:gs pos="100000">
                <a:srgbClr val="B8C5DA"/>
              </a:gs>
            </a:gsLst>
            <a:lin ang="0" scaled="1"/>
          </a:gradFill>
          <a:ln w="9525">
            <a:noFill/>
            <a:miter lim="800000"/>
            <a:headEnd/>
            <a:tailEnd/>
          </a:ln>
          <a:effectLst/>
        </p:spPr>
        <p:txBody>
          <a:bodyPr wrap="none" anchor="ctr"/>
          <a:lstStyle/>
          <a:p>
            <a:pPr>
              <a:defRPr/>
            </a:pPr>
            <a:endParaRPr lang="en-US" sz="2400">
              <a:latin typeface="Tahoma" charset="0"/>
            </a:endParaRPr>
          </a:p>
        </p:txBody>
      </p:sp>
      <p:sp>
        <p:nvSpPr>
          <p:cNvPr id="5" name="Text Box 1027"/>
          <p:cNvSpPr txBox="1">
            <a:spLocks noChangeArrowheads="1"/>
          </p:cNvSpPr>
          <p:nvPr/>
        </p:nvSpPr>
        <p:spPr bwMode="auto">
          <a:xfrm>
            <a:off x="533400" y="2971801"/>
            <a:ext cx="7772400" cy="461665"/>
          </a:xfrm>
          <a:prstGeom prst="rect">
            <a:avLst/>
          </a:prstGeom>
          <a:noFill/>
          <a:ln w="9525">
            <a:noFill/>
            <a:miter lim="800000"/>
            <a:headEnd/>
            <a:tailEnd/>
          </a:ln>
          <a:effectLst/>
        </p:spPr>
        <p:txBody>
          <a:bodyPr>
            <a:spAutoFit/>
          </a:bodyPr>
          <a:lstStyle/>
          <a:p>
            <a:pPr>
              <a:spcBef>
                <a:spcPct val="50000"/>
              </a:spcBef>
              <a:defRPr/>
            </a:pPr>
            <a:endParaRPr lang="en-US" sz="2400">
              <a:latin typeface="Times New Roman" charset="0"/>
            </a:endParaRPr>
          </a:p>
        </p:txBody>
      </p:sp>
      <p:pic>
        <p:nvPicPr>
          <p:cNvPr id="7" name="Picture 1048" descr="FullLogo"/>
          <p:cNvPicPr>
            <a:picLocks noChangeAspect="1" noChangeArrowheads="1"/>
          </p:cNvPicPr>
          <p:nvPr/>
        </p:nvPicPr>
        <p:blipFill>
          <a:blip r:embed="rId2" cstate="print"/>
          <a:srcRect t="11965"/>
          <a:stretch>
            <a:fillRect/>
          </a:stretch>
        </p:blipFill>
        <p:spPr bwMode="auto">
          <a:xfrm>
            <a:off x="152400" y="419100"/>
            <a:ext cx="3429000" cy="1200150"/>
          </a:xfrm>
          <a:prstGeom prst="rect">
            <a:avLst/>
          </a:prstGeom>
          <a:noFill/>
          <a:ln w="9525">
            <a:noFill/>
            <a:miter lim="800000"/>
            <a:headEnd/>
            <a:tailEnd/>
          </a:ln>
        </p:spPr>
      </p:pic>
      <p:sp>
        <p:nvSpPr>
          <p:cNvPr id="8" name="Line 1045"/>
          <p:cNvSpPr>
            <a:spLocks noChangeShapeType="1"/>
          </p:cNvSpPr>
          <p:nvPr/>
        </p:nvSpPr>
        <p:spPr bwMode="auto">
          <a:xfrm>
            <a:off x="0" y="2057400"/>
            <a:ext cx="7239000" cy="0"/>
          </a:xfrm>
          <a:prstGeom prst="line">
            <a:avLst/>
          </a:prstGeom>
          <a:noFill/>
          <a:ln w="31750">
            <a:solidFill>
              <a:srgbClr val="8B0E1D"/>
            </a:solidFill>
            <a:round/>
            <a:headEnd/>
            <a:tailEnd/>
          </a:ln>
          <a:effectLst/>
        </p:spPr>
        <p:txBody>
          <a:bodyPr wrap="none" anchor="ctr"/>
          <a:lstStyle/>
          <a:p>
            <a:pPr>
              <a:defRPr/>
            </a:pPr>
            <a:endParaRPr lang="en-US" sz="2400">
              <a:latin typeface="Tahoma" charset="0"/>
            </a:endParaRPr>
          </a:p>
        </p:txBody>
      </p:sp>
      <p:sp>
        <p:nvSpPr>
          <p:cNvPr id="35849" name="Rectangle 1033"/>
          <p:cNvSpPr>
            <a:spLocks noGrp="1" noChangeArrowheads="1"/>
          </p:cNvSpPr>
          <p:nvPr>
            <p:ph type="ctrTitle" sz="quarter"/>
          </p:nvPr>
        </p:nvSpPr>
        <p:spPr>
          <a:xfrm>
            <a:off x="609600" y="2800350"/>
            <a:ext cx="7848600" cy="914400"/>
          </a:xfrm>
        </p:spPr>
        <p:txBody>
          <a:bodyPr/>
          <a:lstStyle>
            <a:lvl1pPr>
              <a:defRPr sz="3200" b="0">
                <a:solidFill>
                  <a:srgbClr val="000066"/>
                </a:solidFill>
              </a:defRPr>
            </a:lvl1pPr>
          </a:lstStyle>
          <a:p>
            <a:r>
              <a:rPr lang="en-US"/>
              <a:t>Click to edit Master title style</a:t>
            </a:r>
          </a:p>
        </p:txBody>
      </p:sp>
      <p:sp>
        <p:nvSpPr>
          <p:cNvPr id="35850" name="Rectangle 1034"/>
          <p:cNvSpPr>
            <a:spLocks noGrp="1" noChangeArrowheads="1"/>
          </p:cNvSpPr>
          <p:nvPr>
            <p:ph type="subTitle" sz="quarter" idx="1"/>
          </p:nvPr>
        </p:nvSpPr>
        <p:spPr>
          <a:xfrm>
            <a:off x="609600" y="4000500"/>
            <a:ext cx="6400800" cy="1028700"/>
          </a:xfrm>
        </p:spPr>
        <p:txBody>
          <a:bodyPr/>
          <a:lstStyle>
            <a:lvl1pPr marL="0" indent="0">
              <a:buFontTx/>
              <a:buNone/>
              <a:defRPr sz="1400"/>
            </a:lvl1pPr>
          </a:lstStyle>
          <a:p>
            <a:r>
              <a:rPr lang="en-US"/>
              <a:t>Click to edit Master subtitle style</a:t>
            </a:r>
          </a:p>
        </p:txBody>
      </p:sp>
      <p:sp>
        <p:nvSpPr>
          <p:cNvPr id="10" name="Text Box 18">
            <a:extLst>
              <a:ext uri="{FF2B5EF4-FFF2-40B4-BE49-F238E27FC236}">
                <a16:creationId xmlns:a16="http://schemas.microsoft.com/office/drawing/2014/main" id="{DEB08E7B-8060-33A6-2B80-CD7BDAA5BAC9}"/>
              </a:ext>
            </a:extLst>
          </p:cNvPr>
          <p:cNvSpPr txBox="1">
            <a:spLocks noChangeArrowheads="1"/>
          </p:cNvSpPr>
          <p:nvPr userDrawn="1"/>
        </p:nvSpPr>
        <p:spPr bwMode="auto">
          <a:xfrm>
            <a:off x="1410288" y="4928056"/>
            <a:ext cx="6247223" cy="215444"/>
          </a:xfrm>
          <a:prstGeom prst="rect">
            <a:avLst/>
          </a:prstGeom>
          <a:noFill/>
          <a:ln w="9525">
            <a:noFill/>
            <a:miter lim="800000"/>
            <a:headEnd/>
            <a:tailEnd/>
          </a:ln>
          <a:effectLst/>
        </p:spPr>
        <p:txBody>
          <a:bodyPr wrap="none">
            <a:spAutoFit/>
          </a:bodyPr>
          <a:lstStyle/>
          <a:p>
            <a:pPr>
              <a:defRPr/>
            </a:pPr>
            <a:r>
              <a:rPr lang="en-US" sz="800" dirty="0">
                <a:solidFill>
                  <a:schemeClr val="bg2"/>
                </a:solidFill>
              </a:rPr>
              <a:t>Copyright © 2024 Ventana Systems, Inc.   </a:t>
            </a:r>
            <a:r>
              <a:rPr lang="en-US" sz="800" dirty="0" err="1">
                <a:solidFill>
                  <a:schemeClr val="bg2"/>
                </a:solidFill>
              </a:rPr>
              <a:t>Ventana</a:t>
            </a:r>
            <a:r>
              <a:rPr lang="en-US" sz="800" dirty="0">
                <a:solidFill>
                  <a:schemeClr val="bg2"/>
                </a:solidFill>
              </a:rPr>
              <a:t> is a registered trademark and a registered service mark of </a:t>
            </a:r>
            <a:r>
              <a:rPr lang="en-US" sz="800" dirty="0" err="1">
                <a:solidFill>
                  <a:schemeClr val="bg2"/>
                </a:solidFill>
              </a:rPr>
              <a:t>Ventana</a:t>
            </a:r>
            <a:r>
              <a:rPr lang="en-US" sz="800" dirty="0">
                <a:solidFill>
                  <a:schemeClr val="bg2"/>
                </a:solidFill>
              </a:rPr>
              <a:t> Systems, Inc.</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28651"/>
            <a:ext cx="1943100" cy="4029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28651"/>
            <a:ext cx="5676900" cy="4029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28650"/>
            <a:ext cx="7772400" cy="685800"/>
          </a:xfrm>
        </p:spPr>
        <p:txBody>
          <a:bodyPr/>
          <a:lstStyle/>
          <a:p>
            <a:r>
              <a:rPr lang="en-US"/>
              <a:t>Click to edit Master title style</a:t>
            </a:r>
          </a:p>
        </p:txBody>
      </p:sp>
      <p:sp>
        <p:nvSpPr>
          <p:cNvPr id="3" name="Table Placeholder 2"/>
          <p:cNvSpPr>
            <a:spLocks noGrp="1"/>
          </p:cNvSpPr>
          <p:nvPr>
            <p:ph type="tbl" idx="1"/>
          </p:nvPr>
        </p:nvSpPr>
        <p:spPr>
          <a:xfrm>
            <a:off x="685800" y="1571625"/>
            <a:ext cx="7772400" cy="3086100"/>
          </a:xfrm>
        </p:spPr>
        <p:txBody>
          <a:bodyPr/>
          <a:lstStyle/>
          <a:p>
            <a:pPr lvl="0"/>
            <a:r>
              <a:rPr lang="en-US" noProof="0"/>
              <a:t>Click icon to add table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D0144DB1-CC1A-0C26-7469-D1A38340EA3F}"/>
              </a:ext>
            </a:extLst>
          </p:cNvPr>
          <p:cNvPicPr>
            <a:picLocks noChangeAspect="1"/>
          </p:cNvPicPr>
          <p:nvPr userDrawn="1"/>
        </p:nvPicPr>
        <p:blipFill>
          <a:blip r:embed="rId2"/>
          <a:stretch>
            <a:fillRect/>
          </a:stretch>
        </p:blipFill>
        <p:spPr>
          <a:xfrm>
            <a:off x="750731" y="4793244"/>
            <a:ext cx="1154269" cy="35428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1225"/>
            <a:ext cx="7772400" cy="1021556"/>
          </a:xfrm>
        </p:spPr>
        <p:txBody>
          <a:bodyPr anchor="b"/>
          <a:lstStyle>
            <a:lvl1pPr algn="l">
              <a:defRPr sz="40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722313" y="3218260"/>
            <a:ext cx="7772400" cy="1125140"/>
          </a:xfrm>
        </p:spPr>
        <p:txBody>
          <a:bodyPr anchor="t"/>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571625"/>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571625"/>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70" name="Rectangle 46"/>
          <p:cNvSpPr>
            <a:spLocks noChangeArrowheads="1"/>
          </p:cNvSpPr>
          <p:nvPr/>
        </p:nvSpPr>
        <p:spPr bwMode="auto">
          <a:xfrm>
            <a:off x="1981200" y="4928694"/>
            <a:ext cx="6230938" cy="43356"/>
          </a:xfrm>
          <a:prstGeom prst="rect">
            <a:avLst/>
          </a:prstGeom>
          <a:gradFill rotWithShape="0">
            <a:gsLst>
              <a:gs pos="0">
                <a:schemeClr val="bg1"/>
              </a:gs>
              <a:gs pos="100000">
                <a:srgbClr val="C9CFE1"/>
              </a:gs>
            </a:gsLst>
            <a:lin ang="0" scaled="1"/>
          </a:gradFill>
          <a:ln w="9525">
            <a:noFill/>
            <a:miter lim="800000"/>
            <a:headEnd/>
            <a:tailEnd/>
          </a:ln>
          <a:effectLst/>
        </p:spPr>
        <p:txBody>
          <a:bodyPr wrap="none" anchor="ctr"/>
          <a:lstStyle/>
          <a:p>
            <a:pPr>
              <a:defRPr/>
            </a:pPr>
            <a:endParaRPr lang="en-US" sz="2400">
              <a:latin typeface="Tahoma" charset="0"/>
            </a:endParaRPr>
          </a:p>
        </p:txBody>
      </p:sp>
      <p:sp>
        <p:nvSpPr>
          <p:cNvPr id="1041" name="Text Box 17"/>
          <p:cNvSpPr txBox="1">
            <a:spLocks noChangeArrowheads="1"/>
          </p:cNvSpPr>
          <p:nvPr/>
        </p:nvSpPr>
        <p:spPr bwMode="auto">
          <a:xfrm>
            <a:off x="533400" y="2971801"/>
            <a:ext cx="7772400" cy="461665"/>
          </a:xfrm>
          <a:prstGeom prst="rect">
            <a:avLst/>
          </a:prstGeom>
          <a:noFill/>
          <a:ln w="9525">
            <a:noFill/>
            <a:miter lim="800000"/>
            <a:headEnd/>
            <a:tailEnd/>
          </a:ln>
          <a:effectLst/>
        </p:spPr>
        <p:txBody>
          <a:bodyPr>
            <a:spAutoFit/>
          </a:bodyPr>
          <a:lstStyle/>
          <a:p>
            <a:pPr>
              <a:spcBef>
                <a:spcPct val="50000"/>
              </a:spcBef>
              <a:defRPr/>
            </a:pPr>
            <a:endParaRPr lang="en-US" sz="2400">
              <a:latin typeface="Times New Roman" charset="0"/>
            </a:endParaRPr>
          </a:p>
        </p:txBody>
      </p:sp>
      <p:sp>
        <p:nvSpPr>
          <p:cNvPr id="1059" name="Text Box 35"/>
          <p:cNvSpPr txBox="1">
            <a:spLocks noChangeArrowheads="1"/>
          </p:cNvSpPr>
          <p:nvPr/>
        </p:nvSpPr>
        <p:spPr bwMode="auto">
          <a:xfrm>
            <a:off x="8134350" y="4786313"/>
            <a:ext cx="685800" cy="338554"/>
          </a:xfrm>
          <a:prstGeom prst="rect">
            <a:avLst/>
          </a:prstGeom>
          <a:noFill/>
          <a:ln w="9525">
            <a:noFill/>
            <a:miter lim="800000"/>
            <a:headEnd/>
            <a:tailEnd/>
          </a:ln>
          <a:effectLst/>
        </p:spPr>
        <p:txBody>
          <a:bodyPr>
            <a:spAutoFit/>
          </a:bodyPr>
          <a:lstStyle/>
          <a:p>
            <a:pPr algn="r">
              <a:spcBef>
                <a:spcPct val="50000"/>
              </a:spcBef>
              <a:defRPr/>
            </a:pPr>
            <a:fld id="{13086221-D03A-4239-BAED-5BB2EB15AA1B}" type="slidenum">
              <a:rPr lang="en-US" sz="1600">
                <a:solidFill>
                  <a:srgbClr val="333399"/>
                </a:solidFill>
                <a:latin typeface="Tahoma" charset="0"/>
              </a:rPr>
              <a:pPr algn="r">
                <a:spcBef>
                  <a:spcPct val="50000"/>
                </a:spcBef>
                <a:defRPr/>
              </a:pPr>
              <a:t>‹#›</a:t>
            </a:fld>
            <a:endParaRPr lang="en-US" sz="1600">
              <a:solidFill>
                <a:srgbClr val="333399"/>
              </a:solidFill>
              <a:latin typeface="Tahoma" charset="0"/>
            </a:endParaRPr>
          </a:p>
        </p:txBody>
      </p:sp>
      <p:sp>
        <p:nvSpPr>
          <p:cNvPr id="1029" name="Rectangle 39"/>
          <p:cNvSpPr>
            <a:spLocks noGrp="1" noChangeArrowheads="1"/>
          </p:cNvSpPr>
          <p:nvPr>
            <p:ph type="body" idx="1"/>
          </p:nvPr>
        </p:nvSpPr>
        <p:spPr bwMode="auto">
          <a:xfrm>
            <a:off x="685800" y="1143000"/>
            <a:ext cx="7772400" cy="3486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 Fourth level</a:t>
            </a:r>
          </a:p>
          <a:p>
            <a:pPr lvl="4"/>
            <a:r>
              <a:rPr lang="en-US"/>
              <a:t>Fifth level</a:t>
            </a:r>
          </a:p>
        </p:txBody>
      </p:sp>
      <p:pic>
        <p:nvPicPr>
          <p:cNvPr id="1030" name="Picture 44" descr="AbbrvLogo"/>
          <p:cNvPicPr>
            <a:picLocks noChangeAspect="1" noChangeArrowheads="1"/>
          </p:cNvPicPr>
          <p:nvPr/>
        </p:nvPicPr>
        <p:blipFill>
          <a:blip r:embed="rId14" cstate="print"/>
          <a:srcRect/>
          <a:stretch>
            <a:fillRect/>
          </a:stretch>
        </p:blipFill>
        <p:spPr bwMode="auto">
          <a:xfrm>
            <a:off x="0" y="4795924"/>
            <a:ext cx="837508" cy="347576"/>
          </a:xfrm>
          <a:prstGeom prst="rect">
            <a:avLst/>
          </a:prstGeom>
          <a:noFill/>
          <a:ln w="9525">
            <a:noFill/>
            <a:miter lim="800000"/>
            <a:headEnd/>
            <a:tailEnd/>
          </a:ln>
        </p:spPr>
      </p:pic>
      <p:sp>
        <p:nvSpPr>
          <p:cNvPr id="1033" name="Rectangle 38"/>
          <p:cNvSpPr>
            <a:spLocks noGrp="1" noChangeArrowheads="1"/>
          </p:cNvSpPr>
          <p:nvPr>
            <p:ph type="title"/>
          </p:nvPr>
        </p:nvSpPr>
        <p:spPr bwMode="auto">
          <a:xfrm>
            <a:off x="685800" y="285750"/>
            <a:ext cx="77724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97"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1" fontAlgn="base" hangingPunct="1">
        <a:spcBef>
          <a:spcPct val="0"/>
        </a:spcBef>
        <a:spcAft>
          <a:spcPct val="0"/>
        </a:spcAft>
        <a:defRPr sz="2400" b="1">
          <a:solidFill>
            <a:schemeClr val="tx2"/>
          </a:solidFill>
          <a:latin typeface="+mj-lt"/>
          <a:ea typeface="+mj-ea"/>
          <a:cs typeface="+mj-cs"/>
        </a:defRPr>
      </a:lvl1pPr>
      <a:lvl2pPr algn="ctr" rtl="0" eaLnBrk="1" fontAlgn="base" hangingPunct="1">
        <a:spcBef>
          <a:spcPct val="0"/>
        </a:spcBef>
        <a:spcAft>
          <a:spcPct val="0"/>
        </a:spcAft>
        <a:defRPr sz="2400" b="1">
          <a:solidFill>
            <a:schemeClr val="tx2"/>
          </a:solidFill>
          <a:latin typeface="Tahoma" charset="0"/>
        </a:defRPr>
      </a:lvl2pPr>
      <a:lvl3pPr algn="ctr" rtl="0" eaLnBrk="1" fontAlgn="base" hangingPunct="1">
        <a:spcBef>
          <a:spcPct val="0"/>
        </a:spcBef>
        <a:spcAft>
          <a:spcPct val="0"/>
        </a:spcAft>
        <a:defRPr sz="2400" b="1">
          <a:solidFill>
            <a:schemeClr val="tx2"/>
          </a:solidFill>
          <a:latin typeface="Tahoma" charset="0"/>
        </a:defRPr>
      </a:lvl3pPr>
      <a:lvl4pPr algn="ctr" rtl="0" eaLnBrk="1" fontAlgn="base" hangingPunct="1">
        <a:spcBef>
          <a:spcPct val="0"/>
        </a:spcBef>
        <a:spcAft>
          <a:spcPct val="0"/>
        </a:spcAft>
        <a:defRPr sz="2400" b="1">
          <a:solidFill>
            <a:schemeClr val="tx2"/>
          </a:solidFill>
          <a:latin typeface="Tahoma" charset="0"/>
        </a:defRPr>
      </a:lvl4pPr>
      <a:lvl5pPr algn="ctr" rtl="0" eaLnBrk="1" fontAlgn="base" hangingPunct="1">
        <a:spcBef>
          <a:spcPct val="0"/>
        </a:spcBef>
        <a:spcAft>
          <a:spcPct val="0"/>
        </a:spcAft>
        <a:defRPr sz="2400" b="1">
          <a:solidFill>
            <a:schemeClr val="tx2"/>
          </a:solidFill>
          <a:latin typeface="Tahoma" charset="0"/>
        </a:defRPr>
      </a:lvl5pPr>
      <a:lvl6pPr marL="457189" algn="ctr" rtl="0" eaLnBrk="1" fontAlgn="base" hangingPunct="1">
        <a:spcBef>
          <a:spcPct val="0"/>
        </a:spcBef>
        <a:spcAft>
          <a:spcPct val="0"/>
        </a:spcAft>
        <a:defRPr sz="2400" b="1">
          <a:solidFill>
            <a:schemeClr val="tx2"/>
          </a:solidFill>
          <a:latin typeface="Tahoma" charset="0"/>
        </a:defRPr>
      </a:lvl6pPr>
      <a:lvl7pPr marL="914377" algn="ctr" rtl="0" eaLnBrk="1" fontAlgn="base" hangingPunct="1">
        <a:spcBef>
          <a:spcPct val="0"/>
        </a:spcBef>
        <a:spcAft>
          <a:spcPct val="0"/>
        </a:spcAft>
        <a:defRPr sz="2400" b="1">
          <a:solidFill>
            <a:schemeClr val="tx2"/>
          </a:solidFill>
          <a:latin typeface="Tahoma" charset="0"/>
        </a:defRPr>
      </a:lvl7pPr>
      <a:lvl8pPr marL="1371566" algn="ctr" rtl="0" eaLnBrk="1" fontAlgn="base" hangingPunct="1">
        <a:spcBef>
          <a:spcPct val="0"/>
        </a:spcBef>
        <a:spcAft>
          <a:spcPct val="0"/>
        </a:spcAft>
        <a:defRPr sz="2400" b="1">
          <a:solidFill>
            <a:schemeClr val="tx2"/>
          </a:solidFill>
          <a:latin typeface="Tahoma" charset="0"/>
        </a:defRPr>
      </a:lvl8pPr>
      <a:lvl9pPr marL="1828754" algn="ctr" rtl="0" eaLnBrk="1" fontAlgn="base" hangingPunct="1">
        <a:spcBef>
          <a:spcPct val="0"/>
        </a:spcBef>
        <a:spcAft>
          <a:spcPct val="0"/>
        </a:spcAft>
        <a:defRPr sz="2400" b="1">
          <a:solidFill>
            <a:schemeClr val="tx2"/>
          </a:solidFill>
          <a:latin typeface="Tahoma" charset="0"/>
        </a:defRPr>
      </a:lvl9pPr>
    </p:titleStyle>
    <p:bodyStyle>
      <a:lvl1pPr marL="342891" indent="-342891" algn="l" rtl="0" eaLnBrk="1" fontAlgn="base" hangingPunct="1">
        <a:spcBef>
          <a:spcPct val="20000"/>
        </a:spcBef>
        <a:spcAft>
          <a:spcPct val="0"/>
        </a:spcAft>
        <a:buChar char="•"/>
        <a:defRPr sz="2000" b="1">
          <a:solidFill>
            <a:schemeClr val="tx1"/>
          </a:solidFill>
          <a:latin typeface="+mn-lt"/>
          <a:ea typeface="+mn-ea"/>
          <a:cs typeface="+mn-cs"/>
        </a:defRPr>
      </a:lvl1pPr>
      <a:lvl2pPr marL="742932" indent="-285744" algn="l" rtl="0" eaLnBrk="1" fontAlgn="base" hangingPunct="1">
        <a:spcBef>
          <a:spcPct val="20000"/>
        </a:spcBef>
        <a:spcAft>
          <a:spcPct val="0"/>
        </a:spcAft>
        <a:buChar char="–"/>
        <a:defRPr sz="2000">
          <a:solidFill>
            <a:schemeClr val="tx1"/>
          </a:solidFill>
          <a:latin typeface="+mn-lt"/>
        </a:defRPr>
      </a:lvl2pPr>
      <a:lvl3pPr marL="1142971" indent="-228594" algn="l" rtl="0" eaLnBrk="1" fontAlgn="base" hangingPunct="1">
        <a:spcBef>
          <a:spcPct val="20000"/>
        </a:spcBef>
        <a:spcAft>
          <a:spcPct val="0"/>
        </a:spcAft>
        <a:buFont typeface="MT Extra" pitchFamily="18" charset="2"/>
        <a:buChar char="o"/>
        <a:defRPr sz="20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Font typeface="Symbol" pitchFamily="18" charset="2"/>
        <a:buChar char="-"/>
        <a:defRPr sz="2000">
          <a:solidFill>
            <a:schemeClr val="tx1"/>
          </a:solidFill>
          <a:latin typeface="+mn-lt"/>
        </a:defRPr>
      </a:lvl5pPr>
      <a:lvl6pPr marL="2514537" indent="-228594" algn="l" rtl="0" eaLnBrk="1" fontAlgn="base" hangingPunct="1">
        <a:spcBef>
          <a:spcPct val="20000"/>
        </a:spcBef>
        <a:spcAft>
          <a:spcPct val="0"/>
        </a:spcAft>
        <a:buFont typeface="Symbol" pitchFamily="18" charset="2"/>
        <a:buChar char="-"/>
        <a:defRPr sz="2000">
          <a:solidFill>
            <a:schemeClr val="tx1"/>
          </a:solidFill>
          <a:latin typeface="+mn-lt"/>
        </a:defRPr>
      </a:lvl6pPr>
      <a:lvl7pPr marL="2971726" indent="-228594" algn="l" rtl="0" eaLnBrk="1" fontAlgn="base" hangingPunct="1">
        <a:spcBef>
          <a:spcPct val="20000"/>
        </a:spcBef>
        <a:spcAft>
          <a:spcPct val="0"/>
        </a:spcAft>
        <a:buFont typeface="Symbol" pitchFamily="18" charset="2"/>
        <a:buChar char="-"/>
        <a:defRPr sz="2000">
          <a:solidFill>
            <a:schemeClr val="tx1"/>
          </a:solidFill>
          <a:latin typeface="+mn-lt"/>
        </a:defRPr>
      </a:lvl7pPr>
      <a:lvl8pPr marL="3428914" indent="-228594" algn="l" rtl="0" eaLnBrk="1" fontAlgn="base" hangingPunct="1">
        <a:spcBef>
          <a:spcPct val="20000"/>
        </a:spcBef>
        <a:spcAft>
          <a:spcPct val="0"/>
        </a:spcAft>
        <a:buFont typeface="Symbol" pitchFamily="18" charset="2"/>
        <a:buChar char="-"/>
        <a:defRPr sz="2000">
          <a:solidFill>
            <a:schemeClr val="tx1"/>
          </a:solidFill>
          <a:latin typeface="+mn-lt"/>
        </a:defRPr>
      </a:lvl8pPr>
      <a:lvl9pPr marL="3886103" indent="-228594" algn="l" rtl="0" eaLnBrk="1" fontAlgn="base" hangingPunct="1">
        <a:spcBef>
          <a:spcPct val="20000"/>
        </a:spcBef>
        <a:spcAft>
          <a:spcPct val="0"/>
        </a:spcAft>
        <a:buFont typeface="Symbol" pitchFamily="18" charset="2"/>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etasd.com/2012/05/bathtub-dynamics/" TargetMode="External"/><Relationship Id="rId2" Type="http://schemas.openxmlformats.org/officeDocument/2006/relationships/hyperlink" Target="https://metasd.com/2012/05/bathtub-statistic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vensim.com/conferenc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vensim.com/conference"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a:t>Introduction to System Dynamics</a:t>
            </a:r>
            <a:br>
              <a:rPr lang="en-US" dirty="0"/>
            </a:br>
            <a:r>
              <a:rPr lang="en-US" dirty="0"/>
              <a:t>with Vensim</a:t>
            </a:r>
          </a:p>
        </p:txBody>
      </p:sp>
      <p:sp>
        <p:nvSpPr>
          <p:cNvPr id="3" name="Subtitle 2"/>
          <p:cNvSpPr>
            <a:spLocks noGrp="1"/>
          </p:cNvSpPr>
          <p:nvPr>
            <p:ph type="subTitle" idx="1"/>
          </p:nvPr>
        </p:nvSpPr>
        <p:spPr/>
        <p:txBody>
          <a:bodyPr/>
          <a:lstStyle/>
          <a:p>
            <a:r>
              <a:rPr lang="en-US" dirty="0"/>
              <a:t>Tom Fiddaman</a:t>
            </a:r>
          </a:p>
          <a:p>
            <a:r>
              <a:rPr lang="en-US" dirty="0"/>
              <a:t>2025</a:t>
            </a:r>
          </a:p>
        </p:txBody>
      </p:sp>
      <p:pic>
        <p:nvPicPr>
          <p:cNvPr id="5" name="Picture 4">
            <a:extLst>
              <a:ext uri="{FF2B5EF4-FFF2-40B4-BE49-F238E27FC236}">
                <a16:creationId xmlns:a16="http://schemas.microsoft.com/office/drawing/2014/main" id="{A4ECD3A5-CD3C-99F1-4CDE-681F37F0A74F}"/>
              </a:ext>
            </a:extLst>
          </p:cNvPr>
          <p:cNvPicPr>
            <a:picLocks noChangeAspect="1"/>
          </p:cNvPicPr>
          <p:nvPr/>
        </p:nvPicPr>
        <p:blipFill>
          <a:blip r:embed="rId2"/>
          <a:stretch>
            <a:fillRect/>
          </a:stretch>
        </p:blipFill>
        <p:spPr>
          <a:xfrm>
            <a:off x="3162300" y="438150"/>
            <a:ext cx="3390900" cy="104077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013"/>
            <a:ext cx="7772400" cy="685800"/>
          </a:xfrm>
        </p:spPr>
        <p:txBody>
          <a:bodyPr/>
          <a:lstStyle/>
          <a:p>
            <a:r>
              <a:rPr lang="en-US" dirty="0"/>
              <a:t>Model A</a:t>
            </a:r>
          </a:p>
        </p:txBody>
      </p:sp>
      <p:sp>
        <p:nvSpPr>
          <p:cNvPr id="3" name="Content Placeholder 2"/>
          <p:cNvSpPr>
            <a:spLocks noGrp="1"/>
          </p:cNvSpPr>
          <p:nvPr>
            <p:ph idx="1"/>
          </p:nvPr>
        </p:nvSpPr>
        <p:spPr>
          <a:xfrm>
            <a:off x="685800" y="2724150"/>
            <a:ext cx="7772400" cy="3048000"/>
          </a:xfrm>
        </p:spPr>
        <p:txBody>
          <a:bodyPr/>
          <a:lstStyle/>
          <a:p>
            <a:r>
              <a:rPr lang="en-US" dirty="0"/>
              <a:t>Outflow &amp; feedback</a:t>
            </a:r>
          </a:p>
          <a:p>
            <a:r>
              <a:rPr lang="en-US" dirty="0"/>
              <a:t>Units</a:t>
            </a:r>
          </a:p>
          <a:p>
            <a:r>
              <a:rPr lang="en-US" dirty="0"/>
              <a:t>Equilibrium</a:t>
            </a:r>
          </a:p>
          <a:p>
            <a:r>
              <a:rPr lang="en-US" dirty="0"/>
              <a:t>Managing datasets</a:t>
            </a:r>
          </a:p>
          <a:p>
            <a:r>
              <a:rPr lang="en-US" dirty="0" err="1"/>
              <a:t>Synthesim</a:t>
            </a:r>
            <a:endParaRPr lang="en-US" dirty="0"/>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161895"/>
            <a:ext cx="6886499" cy="17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175B1902-DA52-5592-9231-3C279EED357E}"/>
              </a:ext>
            </a:extLst>
          </p:cNvPr>
          <p:cNvSpPr txBox="1"/>
          <p:nvPr/>
        </p:nvSpPr>
        <p:spPr>
          <a:xfrm>
            <a:off x="1447800" y="1809750"/>
            <a:ext cx="2674130" cy="461665"/>
          </a:xfrm>
          <a:prstGeom prst="rect">
            <a:avLst/>
          </a:prstGeom>
          <a:noFill/>
        </p:spPr>
        <p:txBody>
          <a:bodyPr wrap="none" rtlCol="0">
            <a:spAutoFit/>
          </a:bodyPr>
          <a:lstStyle/>
          <a:p>
            <a:r>
              <a:rPr lang="en-US" dirty="0">
                <a:solidFill>
                  <a:srgbClr val="C00000"/>
                </a:solidFill>
              </a:rPr>
              <a:t>100 people/month</a:t>
            </a:r>
          </a:p>
        </p:txBody>
      </p:sp>
      <p:sp>
        <p:nvSpPr>
          <p:cNvPr id="5" name="TextBox 4">
            <a:extLst>
              <a:ext uri="{FF2B5EF4-FFF2-40B4-BE49-F238E27FC236}">
                <a16:creationId xmlns:a16="http://schemas.microsoft.com/office/drawing/2014/main" id="{382737BC-E34C-2597-0D3A-1C8C75584EBE}"/>
              </a:ext>
            </a:extLst>
          </p:cNvPr>
          <p:cNvSpPr txBox="1"/>
          <p:nvPr/>
        </p:nvSpPr>
        <p:spPr>
          <a:xfrm>
            <a:off x="6705600" y="2886341"/>
            <a:ext cx="1625766" cy="461665"/>
          </a:xfrm>
          <a:prstGeom prst="rect">
            <a:avLst/>
          </a:prstGeom>
          <a:noFill/>
        </p:spPr>
        <p:txBody>
          <a:bodyPr wrap="none" rtlCol="0">
            <a:spAutoFit/>
          </a:bodyPr>
          <a:lstStyle/>
          <a:p>
            <a:r>
              <a:rPr lang="en-US" dirty="0">
                <a:solidFill>
                  <a:srgbClr val="C00000"/>
                </a:solidFill>
              </a:rPr>
              <a:t>10 months</a:t>
            </a:r>
          </a:p>
        </p:txBody>
      </p:sp>
      <p:sp>
        <p:nvSpPr>
          <p:cNvPr id="6" name="TextBox 5">
            <a:extLst>
              <a:ext uri="{FF2B5EF4-FFF2-40B4-BE49-F238E27FC236}">
                <a16:creationId xmlns:a16="http://schemas.microsoft.com/office/drawing/2014/main" id="{E66E263A-35AA-A044-0326-F6773F43D440}"/>
              </a:ext>
            </a:extLst>
          </p:cNvPr>
          <p:cNvSpPr txBox="1"/>
          <p:nvPr/>
        </p:nvSpPr>
        <p:spPr>
          <a:xfrm>
            <a:off x="3896975" y="681883"/>
            <a:ext cx="1350050" cy="461665"/>
          </a:xfrm>
          <a:prstGeom prst="rect">
            <a:avLst/>
          </a:prstGeom>
          <a:noFill/>
        </p:spPr>
        <p:txBody>
          <a:bodyPr wrap="none" rtlCol="0">
            <a:spAutoFit/>
          </a:bodyPr>
          <a:lstStyle/>
          <a:p>
            <a:r>
              <a:rPr lang="en-US" dirty="0">
                <a:solidFill>
                  <a:srgbClr val="C00000"/>
                </a:solidFill>
              </a:rPr>
              <a:t>0 people</a:t>
            </a:r>
          </a:p>
        </p:txBody>
      </p:sp>
    </p:spTree>
    <p:extLst>
      <p:ext uri="{BB962C8B-B14F-4D97-AF65-F5344CB8AC3E}">
        <p14:creationId xmlns:p14="http://schemas.microsoft.com/office/powerpoint/2010/main" val="2862218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D97C6-EE52-1284-DB2A-0D5B7FE218A1}"/>
              </a:ext>
            </a:extLst>
          </p:cNvPr>
          <p:cNvSpPr>
            <a:spLocks noGrp="1"/>
          </p:cNvSpPr>
          <p:nvPr>
            <p:ph type="title"/>
          </p:nvPr>
        </p:nvSpPr>
        <p:spPr/>
        <p:txBody>
          <a:bodyPr/>
          <a:lstStyle/>
          <a:p>
            <a:r>
              <a:rPr lang="en-US" dirty="0"/>
              <a:t>Jay Forrester‘s advice on continuous flows from Industrial Dynamics :</a:t>
            </a:r>
          </a:p>
        </p:txBody>
      </p:sp>
      <p:sp>
        <p:nvSpPr>
          <p:cNvPr id="3" name="Content Placeholder 2">
            <a:extLst>
              <a:ext uri="{FF2B5EF4-FFF2-40B4-BE49-F238E27FC236}">
                <a16:creationId xmlns:a16="http://schemas.microsoft.com/office/drawing/2014/main" id="{AD024E6A-6423-E8AB-4A73-938F96A19A4B}"/>
              </a:ext>
            </a:extLst>
          </p:cNvPr>
          <p:cNvSpPr>
            <a:spLocks noGrp="1"/>
          </p:cNvSpPr>
          <p:nvPr>
            <p:ph idx="1"/>
          </p:nvPr>
        </p:nvSpPr>
        <p:spPr/>
        <p:txBody>
          <a:bodyPr/>
          <a:lstStyle/>
          <a:p>
            <a:pPr marL="0" indent="0">
              <a:buNone/>
            </a:pPr>
            <a:r>
              <a:rPr lang="en-US" sz="1400" b="0" dirty="0"/>
              <a:t>Chapter 5, Principles for Formulating Models, 5.5 Continuous Flows</a:t>
            </a:r>
          </a:p>
          <a:p>
            <a:pPr marL="0" indent="0">
              <a:buNone/>
            </a:pPr>
            <a:endParaRPr lang="en-US" sz="1400" b="0" dirty="0"/>
          </a:p>
          <a:p>
            <a:pPr marL="0" indent="0">
              <a:buNone/>
            </a:pPr>
            <a:r>
              <a:rPr lang="en-US" sz="1400" b="0" dirty="0"/>
              <a:t>In formulating a model of an industrial operation, we suggest that the system be treated, at least initially, on the basis of continuous flows and interactions of the variables. Discreteness of events is entirely compatible with the concept of information-feedback systems, but we must be on guard against unnecessarily cluttering our formulation with the detail of discrete events that only obscure the momentum and continuity exhibited by our industrial systems.</a:t>
            </a:r>
          </a:p>
          <a:p>
            <a:pPr marL="0" indent="0">
              <a:buNone/>
            </a:pPr>
            <a:endParaRPr lang="en-US" sz="1400" b="0" dirty="0"/>
          </a:p>
          <a:p>
            <a:pPr marL="0" indent="0">
              <a:buNone/>
            </a:pPr>
            <a:r>
              <a:rPr lang="en-US" sz="1400" b="0" dirty="0"/>
              <a:t>In beginning, decisions should be formulated in the model as if they were continuously (but not implying instantaneously) responsive to the factors on which they are based. …</a:t>
            </a:r>
          </a:p>
          <a:p>
            <a:pPr marL="0" indent="0">
              <a:buNone/>
            </a:pPr>
            <a:r>
              <a:rPr lang="en-US" sz="1400" b="0" dirty="0"/>
              <a:t>…</a:t>
            </a:r>
          </a:p>
          <a:p>
            <a:pPr marL="0" indent="0">
              <a:buNone/>
            </a:pPr>
            <a:r>
              <a:rPr lang="en-US" sz="1400" b="0" dirty="0"/>
              <a:t>These comments should never be construed as suggesting that the model builder should lack interest in the microscopic separate events that occur in a continuous-flow channel.</a:t>
            </a:r>
          </a:p>
          <a:p>
            <a:pPr marL="0" indent="0">
              <a:buNone/>
            </a:pPr>
            <a:endParaRPr lang="en-US" sz="1400" b="0" dirty="0"/>
          </a:p>
        </p:txBody>
      </p:sp>
    </p:spTree>
    <p:extLst>
      <p:ext uri="{BB962C8B-B14F-4D97-AF65-F5344CB8AC3E}">
        <p14:creationId xmlns:p14="http://schemas.microsoft.com/office/powerpoint/2010/main" val="1787644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DE1AC-D6E2-0461-4F60-B06A37660A6C}"/>
              </a:ext>
            </a:extLst>
          </p:cNvPr>
          <p:cNvSpPr>
            <a:spLocks noGrp="1"/>
          </p:cNvSpPr>
          <p:nvPr>
            <p:ph type="title"/>
          </p:nvPr>
        </p:nvSpPr>
        <p:spPr/>
        <p:txBody>
          <a:bodyPr/>
          <a:lstStyle/>
          <a:p>
            <a:r>
              <a:rPr lang="en-US" dirty="0"/>
              <a:t>Sources of Error and Uncertainty</a:t>
            </a:r>
          </a:p>
        </p:txBody>
      </p:sp>
      <p:sp>
        <p:nvSpPr>
          <p:cNvPr id="3" name="Content Placeholder 2">
            <a:extLst>
              <a:ext uri="{FF2B5EF4-FFF2-40B4-BE49-F238E27FC236}">
                <a16:creationId xmlns:a16="http://schemas.microsoft.com/office/drawing/2014/main" id="{42C2CFA7-CC45-6DE1-4CBB-AB03140EBA5A}"/>
              </a:ext>
            </a:extLst>
          </p:cNvPr>
          <p:cNvSpPr>
            <a:spLocks noGrp="1"/>
          </p:cNvSpPr>
          <p:nvPr>
            <p:ph idx="1"/>
          </p:nvPr>
        </p:nvSpPr>
        <p:spPr>
          <a:xfrm>
            <a:off x="685800" y="971550"/>
            <a:ext cx="7772400" cy="3886200"/>
          </a:xfrm>
        </p:spPr>
        <p:txBody>
          <a:bodyPr/>
          <a:lstStyle/>
          <a:p>
            <a:r>
              <a:rPr lang="en-US" sz="1400" dirty="0"/>
              <a:t>Randomness is structure we don’t understand</a:t>
            </a:r>
          </a:p>
          <a:p>
            <a:endParaRPr lang="en-US" sz="1400" dirty="0"/>
          </a:p>
          <a:p>
            <a:r>
              <a:rPr lang="en-US" sz="1400" dirty="0"/>
              <a:t>Uncertainty about the model</a:t>
            </a:r>
          </a:p>
          <a:p>
            <a:pPr lvl="1"/>
            <a:r>
              <a:rPr lang="en-US" sz="1400" dirty="0"/>
              <a:t>Does the structure match reality? (no)</a:t>
            </a:r>
          </a:p>
          <a:p>
            <a:pPr lvl="1"/>
            <a:r>
              <a:rPr lang="en-US" sz="1400" dirty="0"/>
              <a:t>Are the parameters right? (no)</a:t>
            </a:r>
          </a:p>
          <a:p>
            <a:pPr lvl="1"/>
            <a:r>
              <a:rPr lang="en-US" sz="1400" dirty="0"/>
              <a:t>Are there unforeseen features of reality that might arise? (yes)</a:t>
            </a:r>
          </a:p>
          <a:p>
            <a:r>
              <a:rPr lang="en-US" sz="1400" dirty="0"/>
              <a:t>Noise in the real world</a:t>
            </a:r>
          </a:p>
          <a:p>
            <a:pPr lvl="1"/>
            <a:r>
              <a:rPr lang="en-US" sz="1400" dirty="0"/>
              <a:t>Driving noise from </a:t>
            </a:r>
          </a:p>
          <a:p>
            <a:pPr lvl="2"/>
            <a:r>
              <a:rPr lang="en-US" sz="1400" dirty="0"/>
              <a:t>Regular random processes, like Poisson arrivals, unknown structures (theft from inventory)</a:t>
            </a:r>
          </a:p>
          <a:p>
            <a:pPr lvl="2"/>
            <a:r>
              <a:rPr lang="en-US" sz="1400" dirty="0"/>
              <a:t>Discrete singular events, like a tsunami or tariffs</a:t>
            </a:r>
          </a:p>
          <a:p>
            <a:pPr lvl="1"/>
            <a:r>
              <a:rPr lang="en-US" sz="1400" dirty="0"/>
              <a:t>Measurement error from</a:t>
            </a:r>
          </a:p>
          <a:p>
            <a:pPr lvl="2"/>
            <a:r>
              <a:rPr lang="en-US" sz="1400" dirty="0"/>
              <a:t>Imprecise or faulty instruments</a:t>
            </a:r>
          </a:p>
          <a:p>
            <a:pPr lvl="2"/>
            <a:r>
              <a:rPr lang="en-US" sz="1400" dirty="0"/>
              <a:t>Sampling error, as in surveys or COVID19 testing</a:t>
            </a:r>
          </a:p>
          <a:p>
            <a:pPr lvl="2"/>
            <a:r>
              <a:rPr lang="en-US" sz="1400" dirty="0"/>
              <a:t>Systematic error and biases </a:t>
            </a:r>
          </a:p>
          <a:p>
            <a:pPr lvl="1"/>
            <a:endParaRPr lang="en-US" sz="1400" dirty="0"/>
          </a:p>
        </p:txBody>
      </p:sp>
    </p:spTree>
    <p:extLst>
      <p:ext uri="{BB962C8B-B14F-4D97-AF65-F5344CB8AC3E}">
        <p14:creationId xmlns:p14="http://schemas.microsoft.com/office/powerpoint/2010/main" val="1047967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6D7FC-6D00-F97C-9186-3A208A676A13}"/>
              </a:ext>
            </a:extLst>
          </p:cNvPr>
          <p:cNvSpPr>
            <a:spLocks noGrp="1"/>
          </p:cNvSpPr>
          <p:nvPr>
            <p:ph type="title"/>
          </p:nvPr>
        </p:nvSpPr>
        <p:spPr/>
        <p:txBody>
          <a:bodyPr/>
          <a:lstStyle/>
          <a:p>
            <a:r>
              <a:rPr lang="en-US" dirty="0"/>
              <a:t>Bathtub Statistics</a:t>
            </a:r>
          </a:p>
        </p:txBody>
      </p:sp>
      <p:sp>
        <p:nvSpPr>
          <p:cNvPr id="3" name="Content Placeholder 2">
            <a:extLst>
              <a:ext uri="{FF2B5EF4-FFF2-40B4-BE49-F238E27FC236}">
                <a16:creationId xmlns:a16="http://schemas.microsoft.com/office/drawing/2014/main" id="{40D9192C-B4A4-EDB8-BC3F-1BFFD99D4DB8}"/>
              </a:ext>
            </a:extLst>
          </p:cNvPr>
          <p:cNvSpPr>
            <a:spLocks noGrp="1"/>
          </p:cNvSpPr>
          <p:nvPr>
            <p:ph idx="1"/>
          </p:nvPr>
        </p:nvSpPr>
        <p:spPr/>
        <p:txBody>
          <a:bodyPr/>
          <a:lstStyle/>
          <a:p>
            <a:r>
              <a:rPr lang="en-US" dirty="0"/>
              <a:t>If we want to reason clearly, we need</a:t>
            </a:r>
          </a:p>
          <a:p>
            <a:pPr lvl="1"/>
            <a:r>
              <a:rPr lang="en-US" dirty="0"/>
              <a:t>Data narrowly, i.e. time series we can match to the model</a:t>
            </a:r>
          </a:p>
          <a:p>
            <a:pPr lvl="1"/>
            <a:r>
              <a:rPr lang="en-US" dirty="0"/>
              <a:t>Data broadly, i.e. subject matter expertise guiding model choices</a:t>
            </a:r>
          </a:p>
          <a:p>
            <a:pPr lvl="1"/>
            <a:r>
              <a:rPr lang="en-US" dirty="0"/>
              <a:t>A model of the dynamics of the system</a:t>
            </a:r>
          </a:p>
          <a:p>
            <a:pPr lvl="1"/>
            <a:r>
              <a:rPr lang="en-US" dirty="0"/>
              <a:t>A model of the processes that generated the data</a:t>
            </a:r>
          </a:p>
          <a:p>
            <a:r>
              <a:rPr lang="en-US" dirty="0"/>
              <a:t>We can put these together formally (optimization, MCMC, Bayesian inference) or informally (hand calibration)</a:t>
            </a:r>
          </a:p>
        </p:txBody>
      </p:sp>
    </p:spTree>
    <p:extLst>
      <p:ext uri="{BB962C8B-B14F-4D97-AF65-F5344CB8AC3E}">
        <p14:creationId xmlns:p14="http://schemas.microsoft.com/office/powerpoint/2010/main" val="3728991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86E5A-311F-C02F-903B-CC898DE8F1FB}"/>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E0069A9-322E-5839-8B32-9179BB33F463}"/>
              </a:ext>
            </a:extLst>
          </p:cNvPr>
          <p:cNvPicPr>
            <a:picLocks noChangeAspect="1"/>
          </p:cNvPicPr>
          <p:nvPr/>
        </p:nvPicPr>
        <p:blipFill>
          <a:blip r:embed="rId2"/>
          <a:srcRect b="32288"/>
          <a:stretch>
            <a:fillRect/>
          </a:stretch>
        </p:blipFill>
        <p:spPr>
          <a:xfrm>
            <a:off x="-990600" y="2266950"/>
            <a:ext cx="5931205" cy="2313373"/>
          </a:xfrm>
          <a:prstGeom prst="rect">
            <a:avLst/>
          </a:prstGeom>
        </p:spPr>
      </p:pic>
      <p:sp>
        <p:nvSpPr>
          <p:cNvPr id="2" name="Title 1">
            <a:extLst>
              <a:ext uri="{FF2B5EF4-FFF2-40B4-BE49-F238E27FC236}">
                <a16:creationId xmlns:a16="http://schemas.microsoft.com/office/drawing/2014/main" id="{422BB8DF-EDE5-F248-2173-B95F3260222C}"/>
              </a:ext>
            </a:extLst>
          </p:cNvPr>
          <p:cNvSpPr>
            <a:spLocks noGrp="1"/>
          </p:cNvSpPr>
          <p:nvPr>
            <p:ph type="title"/>
          </p:nvPr>
        </p:nvSpPr>
        <p:spPr>
          <a:xfrm>
            <a:off x="685800" y="5013"/>
            <a:ext cx="7772400" cy="685800"/>
          </a:xfrm>
        </p:spPr>
        <p:txBody>
          <a:bodyPr/>
          <a:lstStyle/>
          <a:p>
            <a:r>
              <a:rPr lang="en-US" dirty="0"/>
              <a:t>Model A + Noise</a:t>
            </a:r>
            <a:br>
              <a:rPr lang="en-US" dirty="0"/>
            </a:br>
            <a:r>
              <a:rPr lang="en-US" dirty="0"/>
              <a:t>Adding driving noise</a:t>
            </a:r>
          </a:p>
        </p:txBody>
      </p:sp>
      <p:sp>
        <p:nvSpPr>
          <p:cNvPr id="3" name="Content Placeholder 2">
            <a:extLst>
              <a:ext uri="{FF2B5EF4-FFF2-40B4-BE49-F238E27FC236}">
                <a16:creationId xmlns:a16="http://schemas.microsoft.com/office/drawing/2014/main" id="{7D4C443A-406B-6C4A-1F70-0FD372DA1B55}"/>
              </a:ext>
            </a:extLst>
          </p:cNvPr>
          <p:cNvSpPr>
            <a:spLocks noGrp="1"/>
          </p:cNvSpPr>
          <p:nvPr>
            <p:ph idx="1"/>
          </p:nvPr>
        </p:nvSpPr>
        <p:spPr>
          <a:xfrm>
            <a:off x="533400" y="742950"/>
            <a:ext cx="7772400" cy="3048000"/>
          </a:xfrm>
        </p:spPr>
        <p:txBody>
          <a:bodyPr/>
          <a:lstStyle/>
          <a:p>
            <a:r>
              <a:rPr lang="en-US" dirty="0"/>
              <a:t>Add a flow of “Driving Noise”</a:t>
            </a:r>
          </a:p>
          <a:p>
            <a:r>
              <a:rPr lang="en-US" dirty="0"/>
              <a:t>Create parameters for </a:t>
            </a:r>
          </a:p>
          <a:p>
            <a:pPr lvl="1"/>
            <a:r>
              <a:rPr lang="en-US" dirty="0"/>
              <a:t>standard deviation = 10 people/month</a:t>
            </a:r>
          </a:p>
          <a:p>
            <a:pPr lvl="1"/>
            <a:r>
              <a:rPr lang="en-US" dirty="0"/>
              <a:t>and correlation time = a few months</a:t>
            </a:r>
          </a:p>
        </p:txBody>
      </p:sp>
      <p:sp>
        <p:nvSpPr>
          <p:cNvPr id="4" name="TextBox 3">
            <a:extLst>
              <a:ext uri="{FF2B5EF4-FFF2-40B4-BE49-F238E27FC236}">
                <a16:creationId xmlns:a16="http://schemas.microsoft.com/office/drawing/2014/main" id="{D43CBD83-8C85-6DA3-4BF7-742E84F1256F}"/>
              </a:ext>
            </a:extLst>
          </p:cNvPr>
          <p:cNvSpPr txBox="1"/>
          <p:nvPr/>
        </p:nvSpPr>
        <p:spPr>
          <a:xfrm>
            <a:off x="4724401" y="2343150"/>
            <a:ext cx="4419599" cy="1569660"/>
          </a:xfrm>
          <a:prstGeom prst="rect">
            <a:avLst/>
          </a:prstGeom>
          <a:noFill/>
        </p:spPr>
        <p:txBody>
          <a:bodyPr wrap="square" rtlCol="0">
            <a:spAutoFit/>
          </a:bodyPr>
          <a:lstStyle/>
          <a:p>
            <a:r>
              <a:rPr lang="en-US" dirty="0">
                <a:solidFill>
                  <a:srgbClr val="C00000"/>
                </a:solidFill>
              </a:rPr>
              <a:t>Driving Noise </a:t>
            </a:r>
          </a:p>
          <a:p>
            <a:r>
              <a:rPr lang="en-US" dirty="0">
                <a:solidFill>
                  <a:srgbClr val="C00000"/>
                </a:solidFill>
              </a:rPr>
              <a:t>= Driving Noise Std Dev*RANDOM PINK NOISE ( 0, 1, Driving Noise Corr Time, 0 ) </a:t>
            </a:r>
          </a:p>
        </p:txBody>
      </p:sp>
    </p:spTree>
    <p:extLst>
      <p:ext uri="{BB962C8B-B14F-4D97-AF65-F5344CB8AC3E}">
        <p14:creationId xmlns:p14="http://schemas.microsoft.com/office/powerpoint/2010/main" val="2314391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37820-AEBE-AD63-6D5D-2CA5AA1BC80B}"/>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052706F-E1B5-05C9-5E60-BB920B9D76BD}"/>
              </a:ext>
            </a:extLst>
          </p:cNvPr>
          <p:cNvPicPr>
            <a:picLocks noChangeAspect="1"/>
          </p:cNvPicPr>
          <p:nvPr/>
        </p:nvPicPr>
        <p:blipFill>
          <a:blip r:embed="rId2"/>
          <a:stretch>
            <a:fillRect/>
          </a:stretch>
        </p:blipFill>
        <p:spPr>
          <a:xfrm>
            <a:off x="5411630" y="2800350"/>
            <a:ext cx="3675464" cy="1835272"/>
          </a:xfrm>
          <a:prstGeom prst="rect">
            <a:avLst/>
          </a:prstGeom>
        </p:spPr>
      </p:pic>
      <p:sp>
        <p:nvSpPr>
          <p:cNvPr id="2" name="Title 1">
            <a:extLst>
              <a:ext uri="{FF2B5EF4-FFF2-40B4-BE49-F238E27FC236}">
                <a16:creationId xmlns:a16="http://schemas.microsoft.com/office/drawing/2014/main" id="{FDF89E79-878D-205A-5527-4AE58295FB61}"/>
              </a:ext>
            </a:extLst>
          </p:cNvPr>
          <p:cNvSpPr>
            <a:spLocks noGrp="1"/>
          </p:cNvSpPr>
          <p:nvPr>
            <p:ph type="title"/>
          </p:nvPr>
        </p:nvSpPr>
        <p:spPr>
          <a:xfrm>
            <a:off x="685800" y="5013"/>
            <a:ext cx="7772400" cy="685800"/>
          </a:xfrm>
        </p:spPr>
        <p:txBody>
          <a:bodyPr/>
          <a:lstStyle/>
          <a:p>
            <a:r>
              <a:rPr lang="en-US" dirty="0"/>
              <a:t>Model A + Noise</a:t>
            </a:r>
            <a:br>
              <a:rPr lang="en-US" dirty="0"/>
            </a:br>
            <a:r>
              <a:rPr lang="en-US" dirty="0"/>
              <a:t>Measurement error</a:t>
            </a:r>
          </a:p>
        </p:txBody>
      </p:sp>
      <p:sp>
        <p:nvSpPr>
          <p:cNvPr id="3" name="Content Placeholder 2">
            <a:extLst>
              <a:ext uri="{FF2B5EF4-FFF2-40B4-BE49-F238E27FC236}">
                <a16:creationId xmlns:a16="http://schemas.microsoft.com/office/drawing/2014/main" id="{4B3F88DD-3F2C-8011-FEF0-A0F8594FF26E}"/>
              </a:ext>
            </a:extLst>
          </p:cNvPr>
          <p:cNvSpPr>
            <a:spLocks noGrp="1"/>
          </p:cNvSpPr>
          <p:nvPr>
            <p:ph idx="1"/>
          </p:nvPr>
        </p:nvSpPr>
        <p:spPr>
          <a:xfrm>
            <a:off x="533400" y="742950"/>
            <a:ext cx="7772400" cy="3048000"/>
          </a:xfrm>
        </p:spPr>
        <p:txBody>
          <a:bodyPr/>
          <a:lstStyle/>
          <a:p>
            <a:r>
              <a:rPr lang="en-US" dirty="0"/>
              <a:t>Add a flow of “Driving Noise”</a:t>
            </a:r>
          </a:p>
          <a:p>
            <a:r>
              <a:rPr lang="en-US" dirty="0"/>
              <a:t>Create parameters for </a:t>
            </a:r>
          </a:p>
          <a:p>
            <a:pPr lvl="1"/>
            <a:r>
              <a:rPr lang="en-US" dirty="0"/>
              <a:t>Fractional standard deviation = .1 (</a:t>
            </a:r>
            <a:r>
              <a:rPr lang="en-US" dirty="0" err="1"/>
              <a:t>dmnl</a:t>
            </a:r>
            <a:r>
              <a:rPr lang="en-US" dirty="0"/>
              <a:t>)</a:t>
            </a:r>
          </a:p>
          <a:p>
            <a:pPr lvl="1"/>
            <a:r>
              <a:rPr lang="en-US" dirty="0"/>
              <a:t>Measurement interval = a few months</a:t>
            </a:r>
          </a:p>
        </p:txBody>
      </p:sp>
      <p:sp>
        <p:nvSpPr>
          <p:cNvPr id="4" name="TextBox 3">
            <a:extLst>
              <a:ext uri="{FF2B5EF4-FFF2-40B4-BE49-F238E27FC236}">
                <a16:creationId xmlns:a16="http://schemas.microsoft.com/office/drawing/2014/main" id="{EE8BC08D-B829-C4C7-09AF-0D0264878649}"/>
              </a:ext>
            </a:extLst>
          </p:cNvPr>
          <p:cNvSpPr txBox="1"/>
          <p:nvPr/>
        </p:nvSpPr>
        <p:spPr>
          <a:xfrm>
            <a:off x="228600" y="2190750"/>
            <a:ext cx="7322670" cy="2677656"/>
          </a:xfrm>
          <a:prstGeom prst="rect">
            <a:avLst/>
          </a:prstGeom>
          <a:noFill/>
        </p:spPr>
        <p:txBody>
          <a:bodyPr wrap="square" rtlCol="0">
            <a:spAutoFit/>
          </a:bodyPr>
          <a:lstStyle/>
          <a:p>
            <a:r>
              <a:rPr lang="en-US" dirty="0">
                <a:solidFill>
                  <a:srgbClr val="C00000"/>
                </a:solidFill>
              </a:rPr>
              <a:t>Measured Customer Base</a:t>
            </a:r>
          </a:p>
          <a:p>
            <a:r>
              <a:rPr lang="en-US" dirty="0">
                <a:solidFill>
                  <a:srgbClr val="C00000"/>
                </a:solidFill>
              </a:rPr>
              <a:t>= IF THEN ELSE ( PULSE TRAIN ( 0 , TIME STEP , Measurement Interval , 1e+06 ) </a:t>
            </a:r>
          </a:p>
          <a:p>
            <a:r>
              <a:rPr lang="en-US" dirty="0">
                <a:solidFill>
                  <a:srgbClr val="C00000"/>
                </a:solidFill>
              </a:rPr>
              <a:t>, Customer Base w Driving Noise</a:t>
            </a:r>
          </a:p>
          <a:p>
            <a:r>
              <a:rPr lang="en-US" dirty="0">
                <a:solidFill>
                  <a:srgbClr val="C00000"/>
                </a:solidFill>
              </a:rPr>
              <a:t> * EXP(Measurement Error Std Dev</a:t>
            </a:r>
          </a:p>
          <a:p>
            <a:r>
              <a:rPr lang="en-US" dirty="0">
                <a:solidFill>
                  <a:srgbClr val="C00000"/>
                </a:solidFill>
              </a:rPr>
              <a:t>   *RANDOM NORMAL(-6,6,0,1,0))</a:t>
            </a:r>
          </a:p>
          <a:p>
            <a:r>
              <a:rPr lang="en-US" dirty="0">
                <a:solidFill>
                  <a:srgbClr val="C00000"/>
                </a:solidFill>
              </a:rPr>
              <a:t> , :NA: )</a:t>
            </a:r>
          </a:p>
        </p:txBody>
      </p:sp>
    </p:spTree>
    <p:extLst>
      <p:ext uri="{BB962C8B-B14F-4D97-AF65-F5344CB8AC3E}">
        <p14:creationId xmlns:p14="http://schemas.microsoft.com/office/powerpoint/2010/main" val="3157201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
            <a:ext cx="7772400" cy="914400"/>
          </a:xfrm>
        </p:spPr>
        <p:txBody>
          <a:bodyPr/>
          <a:lstStyle/>
          <a:p>
            <a:r>
              <a:rPr lang="en-US" dirty="0"/>
              <a:t>Model B</a:t>
            </a:r>
          </a:p>
        </p:txBody>
      </p:sp>
      <p:sp>
        <p:nvSpPr>
          <p:cNvPr id="3" name="Content Placeholder 2"/>
          <p:cNvSpPr>
            <a:spLocks noGrp="1"/>
          </p:cNvSpPr>
          <p:nvPr>
            <p:ph idx="1"/>
          </p:nvPr>
        </p:nvSpPr>
        <p:spPr>
          <a:xfrm>
            <a:off x="762000" y="1200150"/>
            <a:ext cx="7772400" cy="1905000"/>
          </a:xfrm>
        </p:spPr>
        <p:txBody>
          <a:bodyPr/>
          <a:lstStyle/>
          <a:p>
            <a:r>
              <a:rPr lang="en-US" dirty="0"/>
              <a:t>Growth loop</a:t>
            </a:r>
          </a:p>
          <a:p>
            <a:r>
              <a:rPr lang="en-US" dirty="0"/>
              <a:t>A discrete event</a:t>
            </a:r>
          </a:p>
          <a:p>
            <a:r>
              <a:rPr lang="en-US" dirty="0"/>
              <a:t>Causal Tracing</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200150"/>
            <a:ext cx="547687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2488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76350"/>
            <a:ext cx="6886575"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85800" y="1003"/>
            <a:ext cx="7772400" cy="914400"/>
          </a:xfrm>
        </p:spPr>
        <p:txBody>
          <a:bodyPr/>
          <a:lstStyle/>
          <a:p>
            <a:r>
              <a:rPr lang="en-US" dirty="0"/>
              <a:t>Model C</a:t>
            </a:r>
          </a:p>
        </p:txBody>
      </p:sp>
      <p:sp>
        <p:nvSpPr>
          <p:cNvPr id="3" name="Content Placeholder 2"/>
          <p:cNvSpPr>
            <a:spLocks noGrp="1"/>
          </p:cNvSpPr>
          <p:nvPr>
            <p:ph idx="1"/>
          </p:nvPr>
        </p:nvSpPr>
        <p:spPr>
          <a:xfrm>
            <a:off x="304800" y="590550"/>
            <a:ext cx="7772400" cy="2209800"/>
          </a:xfrm>
        </p:spPr>
        <p:txBody>
          <a:bodyPr/>
          <a:lstStyle/>
          <a:p>
            <a:r>
              <a:rPr lang="en-US" dirty="0"/>
              <a:t>Sens2all</a:t>
            </a:r>
          </a:p>
          <a:p>
            <a:r>
              <a:rPr lang="en-US" dirty="0"/>
              <a:t>Shifting loop dominance</a:t>
            </a:r>
          </a:p>
        </p:txBody>
      </p:sp>
    </p:spTree>
    <p:extLst>
      <p:ext uri="{BB962C8B-B14F-4D97-AF65-F5344CB8AC3E}">
        <p14:creationId xmlns:p14="http://schemas.microsoft.com/office/powerpoint/2010/main" val="2884758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E7957-D8EE-D408-0F3F-9064AE6221E5}"/>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028EDD8C-0DB9-0241-856B-904653A007A7}"/>
              </a:ext>
            </a:extLst>
          </p:cNvPr>
          <p:cNvSpPr>
            <a:spLocks noGrp="1"/>
          </p:cNvSpPr>
          <p:nvPr>
            <p:ph idx="1"/>
          </p:nvPr>
        </p:nvSpPr>
        <p:spPr/>
        <p:txBody>
          <a:bodyPr/>
          <a:lstStyle/>
          <a:p>
            <a:r>
              <a:rPr lang="en-US" sz="1400" dirty="0"/>
              <a:t>This hands-on workshop will provide a quick introduction to modeling with Vensim. In a new twist, we'll work with simple models of "bathtub dynamics" that also illustrate statistics for dynamic systems. This will help answer foundational questions like, what are we really doing when we're calibrating a model, and why is reasoning about dynamics so tricky?</a:t>
            </a:r>
          </a:p>
          <a:p>
            <a:r>
              <a:rPr lang="en-US" sz="1400" dirty="0"/>
              <a:t>A primary purpose is to obtain technical proficiency with the software - building diagrams, writing and checking equations, running models and displaying output. However, in the process, we will work with interesting small models that address discrete events and stochastic behavior as well as the stock-flow dynamics that are the bread and butter of SD.</a:t>
            </a:r>
          </a:p>
          <a:p>
            <a:r>
              <a:rPr lang="en-US" sz="1400" dirty="0"/>
              <a:t>As time permits and governed by the interest of participants, we will also cover growth and decay, nonlinearity and shifting loop dominance, tipping points and other interesting phenomena, or crafting good behavioral decision rules. If time is short, we'll provide resource links to some other video courses.</a:t>
            </a:r>
          </a:p>
        </p:txBody>
      </p:sp>
    </p:spTree>
    <p:extLst>
      <p:ext uri="{BB962C8B-B14F-4D97-AF65-F5344CB8AC3E}">
        <p14:creationId xmlns:p14="http://schemas.microsoft.com/office/powerpoint/2010/main" val="2320969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A3EAC-02A7-E02D-B9E4-62BEF01E0453}"/>
              </a:ext>
            </a:extLst>
          </p:cNvPr>
          <p:cNvSpPr>
            <a:spLocks noGrp="1"/>
          </p:cNvSpPr>
          <p:nvPr>
            <p:ph type="title"/>
          </p:nvPr>
        </p:nvSpPr>
        <p:spPr/>
        <p:txBody>
          <a:bodyPr/>
          <a:lstStyle/>
          <a:p>
            <a:r>
              <a:rPr lang="en-US" dirty="0"/>
              <a:t>Inspiration</a:t>
            </a:r>
          </a:p>
        </p:txBody>
      </p:sp>
      <p:sp>
        <p:nvSpPr>
          <p:cNvPr id="3" name="Content Placeholder 2">
            <a:extLst>
              <a:ext uri="{FF2B5EF4-FFF2-40B4-BE49-F238E27FC236}">
                <a16:creationId xmlns:a16="http://schemas.microsoft.com/office/drawing/2014/main" id="{B8938F4F-B538-77B0-4E2E-7A7587139ED7}"/>
              </a:ext>
            </a:extLst>
          </p:cNvPr>
          <p:cNvSpPr>
            <a:spLocks noGrp="1"/>
          </p:cNvSpPr>
          <p:nvPr>
            <p:ph idx="1"/>
          </p:nvPr>
        </p:nvSpPr>
        <p:spPr/>
        <p:txBody>
          <a:bodyPr/>
          <a:lstStyle/>
          <a:p>
            <a:r>
              <a:rPr lang="en-US" dirty="0">
                <a:hlinkClick r:id="rId2"/>
              </a:rPr>
              <a:t>https://metasd.com/2012/05/bathtub-statistics/</a:t>
            </a:r>
            <a:r>
              <a:rPr lang="en-US" dirty="0"/>
              <a:t> </a:t>
            </a:r>
          </a:p>
          <a:p>
            <a:r>
              <a:rPr lang="en-US" dirty="0">
                <a:hlinkClick r:id="rId3"/>
              </a:rPr>
              <a:t>https://metasd.com/2012/05/bathtub-dynamics/</a:t>
            </a:r>
            <a:r>
              <a:rPr lang="en-US" dirty="0"/>
              <a:t> </a:t>
            </a:r>
          </a:p>
        </p:txBody>
      </p:sp>
    </p:spTree>
    <p:extLst>
      <p:ext uri="{BB962C8B-B14F-4D97-AF65-F5344CB8AC3E}">
        <p14:creationId xmlns:p14="http://schemas.microsoft.com/office/powerpoint/2010/main" val="4096335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Logistics</a:t>
            </a:r>
          </a:p>
        </p:txBody>
      </p:sp>
      <p:sp>
        <p:nvSpPr>
          <p:cNvPr id="3" name="Content Placeholder 2"/>
          <p:cNvSpPr>
            <a:spLocks noGrp="1"/>
          </p:cNvSpPr>
          <p:nvPr>
            <p:ph idx="1"/>
          </p:nvPr>
        </p:nvSpPr>
        <p:spPr/>
        <p:txBody>
          <a:bodyPr>
            <a:normAutofit lnSpcReduction="10000"/>
          </a:bodyPr>
          <a:lstStyle/>
          <a:p>
            <a:r>
              <a:rPr lang="en-US" dirty="0"/>
              <a:t>Download the course material folder and unzip to a convenient location</a:t>
            </a:r>
          </a:p>
          <a:p>
            <a:pPr lvl="1"/>
            <a:r>
              <a:rPr lang="en-US" dirty="0"/>
              <a:t>Source: </a:t>
            </a:r>
            <a:r>
              <a:rPr lang="en-US" dirty="0">
                <a:hlinkClick r:id="rId2"/>
              </a:rPr>
              <a:t>http://vensim.com/conference</a:t>
            </a:r>
            <a:r>
              <a:rPr lang="en-US" dirty="0"/>
              <a:t> </a:t>
            </a:r>
          </a:p>
          <a:p>
            <a:pPr lvl="1"/>
            <a:r>
              <a:rPr lang="en-US" dirty="0"/>
              <a:t>Choose a location you control, i.e. not locked by your operating system</a:t>
            </a:r>
          </a:p>
          <a:p>
            <a:endParaRPr lang="en-US" dirty="0"/>
          </a:p>
          <a:p>
            <a:r>
              <a:rPr lang="en-US" dirty="0"/>
              <a:t>Install Vensim 10</a:t>
            </a:r>
          </a:p>
          <a:p>
            <a:pPr lvl="1"/>
            <a:r>
              <a:rPr lang="en-US" dirty="0"/>
              <a:t>I’ll be using PLE 10.3 (free for educational use)</a:t>
            </a:r>
          </a:p>
          <a:p>
            <a:pPr lvl="1"/>
            <a:r>
              <a:rPr lang="en-US" dirty="0"/>
              <a:t>There’s a 60-day DSS license at the conference link above</a:t>
            </a:r>
          </a:p>
          <a:p>
            <a:pPr lvl="1"/>
            <a:r>
              <a:rPr lang="en-US" dirty="0"/>
              <a:t>You can use any earlier version; expect minor differences</a:t>
            </a:r>
          </a:p>
        </p:txBody>
      </p:sp>
    </p:spTree>
    <p:extLst>
      <p:ext uri="{BB962C8B-B14F-4D97-AF65-F5344CB8AC3E}">
        <p14:creationId xmlns:p14="http://schemas.microsoft.com/office/powerpoint/2010/main" val="182545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47AEBD-701E-54CD-0609-1F7B53B67FB8}"/>
              </a:ext>
            </a:extLst>
          </p:cNvPr>
          <p:cNvPicPr>
            <a:picLocks noChangeAspect="1"/>
          </p:cNvPicPr>
          <p:nvPr/>
        </p:nvPicPr>
        <p:blipFill>
          <a:blip r:embed="rId2"/>
          <a:stretch>
            <a:fillRect/>
          </a:stretch>
        </p:blipFill>
        <p:spPr>
          <a:xfrm>
            <a:off x="0" y="1352550"/>
            <a:ext cx="9144000" cy="3391111"/>
          </a:xfrm>
          <a:prstGeom prst="rect">
            <a:avLst/>
          </a:prstGeom>
        </p:spPr>
      </p:pic>
      <p:sp>
        <p:nvSpPr>
          <p:cNvPr id="2" name="Title 1">
            <a:extLst>
              <a:ext uri="{FF2B5EF4-FFF2-40B4-BE49-F238E27FC236}">
                <a16:creationId xmlns:a16="http://schemas.microsoft.com/office/drawing/2014/main" id="{95797125-73BA-B713-A3FB-54746738E133}"/>
              </a:ext>
            </a:extLst>
          </p:cNvPr>
          <p:cNvSpPr>
            <a:spLocks noGrp="1"/>
          </p:cNvSpPr>
          <p:nvPr>
            <p:ph type="title"/>
          </p:nvPr>
        </p:nvSpPr>
        <p:spPr>
          <a:xfrm>
            <a:off x="691776" y="19050"/>
            <a:ext cx="7772400" cy="685800"/>
          </a:xfrm>
        </p:spPr>
        <p:txBody>
          <a:bodyPr/>
          <a:lstStyle/>
          <a:p>
            <a:r>
              <a:rPr lang="en-US" dirty="0"/>
              <a:t>If you’re using DSS …</a:t>
            </a:r>
          </a:p>
        </p:txBody>
      </p:sp>
      <p:sp>
        <p:nvSpPr>
          <p:cNvPr id="3" name="Content Placeholder 2">
            <a:extLst>
              <a:ext uri="{FF2B5EF4-FFF2-40B4-BE49-F238E27FC236}">
                <a16:creationId xmlns:a16="http://schemas.microsoft.com/office/drawing/2014/main" id="{4B24F6C2-1D22-E715-01FC-BAEDD2058CC0}"/>
              </a:ext>
            </a:extLst>
          </p:cNvPr>
          <p:cNvSpPr>
            <a:spLocks noGrp="1"/>
          </p:cNvSpPr>
          <p:nvPr>
            <p:ph idx="1"/>
          </p:nvPr>
        </p:nvSpPr>
        <p:spPr>
          <a:xfrm>
            <a:off x="691776" y="590550"/>
            <a:ext cx="7772400" cy="3486150"/>
          </a:xfrm>
        </p:spPr>
        <p:txBody>
          <a:bodyPr/>
          <a:lstStyle/>
          <a:p>
            <a:r>
              <a:rPr lang="en-US" dirty="0"/>
              <a:t>The download form at </a:t>
            </a:r>
            <a:r>
              <a:rPr lang="en-US" dirty="0">
                <a:hlinkClick r:id="rId3"/>
              </a:rPr>
              <a:t>http://vensim.com/conference</a:t>
            </a:r>
            <a:r>
              <a:rPr lang="en-US" dirty="0"/>
              <a:t> will give you a license key and a link – enter the company and key as shown:</a:t>
            </a:r>
          </a:p>
          <a:p>
            <a:endParaRPr lang="en-US" dirty="0"/>
          </a:p>
        </p:txBody>
      </p:sp>
    </p:spTree>
    <p:extLst>
      <p:ext uri="{BB962C8B-B14F-4D97-AF65-F5344CB8AC3E}">
        <p14:creationId xmlns:p14="http://schemas.microsoft.com/office/powerpoint/2010/main" val="2797669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Road Map</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6958777"/>
              </p:ext>
            </p:extLst>
          </p:nvPr>
        </p:nvGraphicFramePr>
        <p:xfrm>
          <a:off x="685800" y="1123950"/>
          <a:ext cx="7772400" cy="3506471"/>
        </p:xfrm>
        <a:graphic>
          <a:graphicData uri="http://schemas.openxmlformats.org/drawingml/2006/table">
            <a:tbl>
              <a:tblPr firstRow="1" bandRow="1">
                <a:tableStyleId>{073A0DAA-6AF3-43AB-8588-CEC1D06C72B9}</a:tableStyleId>
              </a:tblPr>
              <a:tblGrid>
                <a:gridCol w="2438400">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514600">
                  <a:extLst>
                    <a:ext uri="{9D8B030D-6E8A-4147-A177-3AD203B41FA5}">
                      <a16:colId xmlns:a16="http://schemas.microsoft.com/office/drawing/2014/main" val="20002"/>
                    </a:ext>
                  </a:extLst>
                </a:gridCol>
              </a:tblGrid>
              <a:tr h="370840">
                <a:tc>
                  <a:txBody>
                    <a:bodyPr/>
                    <a:lstStyle/>
                    <a:p>
                      <a:r>
                        <a:rPr lang="en-US" sz="1300" dirty="0" err="1"/>
                        <a:t>Vensim</a:t>
                      </a:r>
                      <a:r>
                        <a:rPr lang="en-US" sz="1300" dirty="0"/>
                        <a:t> Mechanics</a:t>
                      </a:r>
                    </a:p>
                  </a:txBody>
                  <a:tcPr/>
                </a:tc>
                <a:tc>
                  <a:txBody>
                    <a:bodyPr/>
                    <a:lstStyle/>
                    <a:p>
                      <a:r>
                        <a:rPr lang="en-US" sz="1300" dirty="0"/>
                        <a:t>System Dynamics</a:t>
                      </a:r>
                    </a:p>
                  </a:txBody>
                  <a:tcPr/>
                </a:tc>
                <a:tc>
                  <a:txBody>
                    <a:bodyPr/>
                    <a:lstStyle/>
                    <a:p>
                      <a:r>
                        <a:rPr lang="en-US" sz="1300" dirty="0"/>
                        <a:t>Modeling Process</a:t>
                      </a:r>
                    </a:p>
                  </a:txBody>
                  <a:tcPr/>
                </a:tc>
                <a:extLst>
                  <a:ext uri="{0D108BD9-81ED-4DB2-BD59-A6C34878D82A}">
                    <a16:rowId xmlns:a16="http://schemas.microsoft.com/office/drawing/2014/main" val="10000"/>
                  </a:ext>
                </a:extLst>
              </a:tr>
              <a:tr h="3135631">
                <a:tc>
                  <a:txBody>
                    <a:bodyPr/>
                    <a:lstStyle/>
                    <a:p>
                      <a:pPr>
                        <a:lnSpc>
                          <a:spcPct val="150000"/>
                        </a:lnSpc>
                      </a:pPr>
                      <a:r>
                        <a:rPr lang="en-US" sz="1300" dirty="0"/>
                        <a:t>Diagramming</a:t>
                      </a:r>
                    </a:p>
                    <a:p>
                      <a:pPr>
                        <a:lnSpc>
                          <a:spcPct val="150000"/>
                        </a:lnSpc>
                      </a:pPr>
                      <a:r>
                        <a:rPr lang="en-US" sz="1300" dirty="0"/>
                        <a:t>Equations</a:t>
                      </a:r>
                    </a:p>
                    <a:p>
                      <a:pPr>
                        <a:lnSpc>
                          <a:spcPct val="150000"/>
                        </a:lnSpc>
                      </a:pPr>
                      <a:r>
                        <a:rPr lang="en-US" sz="1300" dirty="0"/>
                        <a:t>Units</a:t>
                      </a:r>
                    </a:p>
                    <a:p>
                      <a:pPr>
                        <a:lnSpc>
                          <a:spcPct val="150000"/>
                        </a:lnSpc>
                      </a:pPr>
                      <a:r>
                        <a:rPr lang="en-US" sz="1300" dirty="0"/>
                        <a:t>Runs</a:t>
                      </a:r>
                    </a:p>
                    <a:p>
                      <a:pPr>
                        <a:lnSpc>
                          <a:spcPct val="150000"/>
                        </a:lnSpc>
                      </a:pPr>
                      <a:r>
                        <a:rPr lang="en-US" sz="1300" dirty="0"/>
                        <a:t>Managing constants</a:t>
                      </a:r>
                    </a:p>
                    <a:p>
                      <a:pPr marL="0" marR="0" lvl="0" indent="0" algn="l" defTabSz="914377" rtl="0" eaLnBrk="1" fontAlgn="auto" latinLnBrk="0" hangingPunct="1">
                        <a:lnSpc>
                          <a:spcPct val="150000"/>
                        </a:lnSpc>
                        <a:spcBef>
                          <a:spcPts val="0"/>
                        </a:spcBef>
                        <a:spcAft>
                          <a:spcPts val="0"/>
                        </a:spcAft>
                        <a:buClrTx/>
                        <a:buSzTx/>
                        <a:buFontTx/>
                        <a:buNone/>
                        <a:tabLst/>
                        <a:defRPr/>
                      </a:pPr>
                      <a:r>
                        <a:rPr lang="en-US" sz="1300" dirty="0"/>
                        <a:t>Causal tracing</a:t>
                      </a:r>
                    </a:p>
                    <a:p>
                      <a:pPr>
                        <a:lnSpc>
                          <a:spcPct val="150000"/>
                        </a:lnSpc>
                      </a:pPr>
                      <a:r>
                        <a:rPr lang="en-US" sz="1300" dirty="0" err="1"/>
                        <a:t>Synthesim</a:t>
                      </a:r>
                      <a:r>
                        <a:rPr lang="en-US" sz="900" baseline="80000" dirty="0"/>
                        <a:t>®</a:t>
                      </a:r>
                    </a:p>
                    <a:p>
                      <a:pPr>
                        <a:lnSpc>
                          <a:spcPct val="150000"/>
                        </a:lnSpc>
                      </a:pPr>
                      <a:r>
                        <a:rPr lang="en-US" sz="1300" dirty="0"/>
                        <a:t>Data</a:t>
                      </a:r>
                      <a:r>
                        <a:rPr lang="en-US" sz="1300" baseline="0" dirty="0"/>
                        <a:t> I/O</a:t>
                      </a:r>
                      <a:endParaRPr lang="en-US" sz="1300" dirty="0"/>
                    </a:p>
                    <a:p>
                      <a:pPr>
                        <a:lnSpc>
                          <a:spcPct val="150000"/>
                        </a:lnSpc>
                      </a:pPr>
                      <a:r>
                        <a:rPr lang="en-US" sz="1300" dirty="0"/>
                        <a:t>Interfaces</a:t>
                      </a:r>
                      <a:endParaRPr lang="en-US" sz="1900" baseline="30000" dirty="0"/>
                    </a:p>
                    <a:p>
                      <a:pPr>
                        <a:lnSpc>
                          <a:spcPct val="150000"/>
                        </a:lnSpc>
                      </a:pPr>
                      <a:r>
                        <a:rPr lang="en-US" sz="1300" dirty="0"/>
                        <a:t>Lookups</a:t>
                      </a:r>
                    </a:p>
                  </a:txBody>
                  <a:tcPr/>
                </a:tc>
                <a:tc>
                  <a:txBody>
                    <a:bodyPr/>
                    <a:lstStyle/>
                    <a:p>
                      <a:pPr marL="230188" indent="-230188">
                        <a:lnSpc>
                          <a:spcPct val="150000"/>
                        </a:lnSpc>
                      </a:pPr>
                      <a:r>
                        <a:rPr lang="en-US" sz="1300" dirty="0"/>
                        <a:t>Stocks &amp; flows</a:t>
                      </a:r>
                    </a:p>
                    <a:p>
                      <a:pPr marL="230188" indent="-230188">
                        <a:lnSpc>
                          <a:spcPct val="150000"/>
                        </a:lnSpc>
                      </a:pPr>
                      <a:r>
                        <a:rPr lang="en-US" sz="1300" dirty="0"/>
                        <a:t>Feedback loops</a:t>
                      </a:r>
                    </a:p>
                    <a:p>
                      <a:pPr marL="230188" indent="-230188">
                        <a:lnSpc>
                          <a:spcPct val="150000"/>
                        </a:lnSpc>
                      </a:pPr>
                      <a:r>
                        <a:rPr lang="en-US" sz="1300" dirty="0"/>
                        <a:t>Behavior modes</a:t>
                      </a:r>
                    </a:p>
                    <a:p>
                      <a:pPr marL="230188" indent="-230188">
                        <a:lnSpc>
                          <a:spcPct val="150000"/>
                        </a:lnSpc>
                      </a:pPr>
                      <a:r>
                        <a:rPr lang="en-US" sz="1300" dirty="0"/>
                        <a:t>Nonlinearity</a:t>
                      </a:r>
                    </a:p>
                    <a:p>
                      <a:pPr marL="230188" marR="0" lvl="0" indent="-230188" algn="l" defTabSz="914377" rtl="0" eaLnBrk="1" fontAlgn="auto" latinLnBrk="0" hangingPunct="1">
                        <a:lnSpc>
                          <a:spcPct val="150000"/>
                        </a:lnSpc>
                        <a:spcBef>
                          <a:spcPts val="0"/>
                        </a:spcBef>
                        <a:spcAft>
                          <a:spcPts val="0"/>
                        </a:spcAft>
                        <a:buClrTx/>
                        <a:buSzTx/>
                        <a:buFontTx/>
                        <a:buNone/>
                        <a:tabLst/>
                        <a:defRPr/>
                      </a:pPr>
                      <a:r>
                        <a:rPr lang="en-US" sz="1300" dirty="0"/>
                        <a:t>Equilibrium</a:t>
                      </a:r>
                    </a:p>
                    <a:p>
                      <a:pPr marL="230188" indent="-230188">
                        <a:lnSpc>
                          <a:spcPct val="150000"/>
                        </a:lnSpc>
                      </a:pPr>
                      <a:r>
                        <a:rPr lang="en-US" sz="1300" dirty="0"/>
                        <a:t>Representing behavior</a:t>
                      </a:r>
                    </a:p>
                    <a:p>
                      <a:pPr marL="230188" indent="-230188">
                        <a:lnSpc>
                          <a:spcPct val="150000"/>
                        </a:lnSpc>
                      </a:pPr>
                      <a:r>
                        <a:rPr lang="en-US" sz="1300" dirty="0"/>
                        <a:t>Archetypes</a:t>
                      </a:r>
                    </a:p>
                    <a:p>
                      <a:pPr marL="230188" indent="-230188">
                        <a:lnSpc>
                          <a:spcPct val="150000"/>
                        </a:lnSpc>
                      </a:pPr>
                      <a:r>
                        <a:rPr lang="en-US" sz="1300" dirty="0"/>
                        <a:t>Molecules</a:t>
                      </a:r>
                    </a:p>
                    <a:p>
                      <a:pPr marL="230188" indent="-230188">
                        <a:lnSpc>
                          <a:spcPct val="150000"/>
                        </a:lnSpc>
                      </a:pPr>
                      <a:r>
                        <a:rPr lang="en-US" sz="1300" dirty="0"/>
                        <a:t>Policy</a:t>
                      </a:r>
                      <a:r>
                        <a:rPr lang="en-US" sz="1300" baseline="0" dirty="0"/>
                        <a:t> resistance</a:t>
                      </a:r>
                    </a:p>
                    <a:p>
                      <a:pPr marL="230188" indent="-230188">
                        <a:lnSpc>
                          <a:spcPct val="150000"/>
                        </a:lnSpc>
                      </a:pPr>
                      <a:r>
                        <a:rPr lang="en-US" sz="1300" baseline="0" dirty="0"/>
                        <a:t>Events-Behavior-Structure</a:t>
                      </a:r>
                      <a:endParaRPr lang="en-US" sz="1300" dirty="0"/>
                    </a:p>
                  </a:txBody>
                  <a:tcPr/>
                </a:tc>
                <a:tc>
                  <a:txBody>
                    <a:bodyPr/>
                    <a:lstStyle/>
                    <a:p>
                      <a:pPr>
                        <a:lnSpc>
                          <a:spcPct val="150000"/>
                        </a:lnSpc>
                      </a:pPr>
                      <a:r>
                        <a:rPr lang="en-US" sz="1300" dirty="0"/>
                        <a:t>Choosing a method</a:t>
                      </a:r>
                    </a:p>
                    <a:p>
                      <a:pPr>
                        <a:lnSpc>
                          <a:spcPct val="150000"/>
                        </a:lnSpc>
                      </a:pPr>
                      <a:r>
                        <a:rPr lang="en-US" sz="1300" dirty="0"/>
                        <a:t>Conceptualization</a:t>
                      </a:r>
                    </a:p>
                    <a:p>
                      <a:pPr marL="0" marR="0" indent="0" algn="l" defTabSz="914400" rtl="0" eaLnBrk="1" fontAlgn="auto" latinLnBrk="0" hangingPunct="1">
                        <a:lnSpc>
                          <a:spcPct val="150000"/>
                        </a:lnSpc>
                        <a:spcBef>
                          <a:spcPts val="0"/>
                        </a:spcBef>
                        <a:spcAft>
                          <a:spcPts val="0"/>
                        </a:spcAft>
                        <a:buClrTx/>
                        <a:buSzTx/>
                        <a:buFontTx/>
                        <a:buNone/>
                        <a:tabLst/>
                        <a:defRPr/>
                      </a:pPr>
                      <a:r>
                        <a:rPr lang="en-US" sz="1300" baseline="0" dirty="0"/>
                        <a:t>Debugging</a:t>
                      </a:r>
                    </a:p>
                    <a:p>
                      <a:pPr>
                        <a:lnSpc>
                          <a:spcPct val="150000"/>
                        </a:lnSpc>
                      </a:pPr>
                      <a:r>
                        <a:rPr lang="en-US" sz="1300" dirty="0"/>
                        <a:t>Model testing</a:t>
                      </a:r>
                    </a:p>
                    <a:p>
                      <a:pPr>
                        <a:lnSpc>
                          <a:spcPct val="150000"/>
                        </a:lnSpc>
                      </a:pPr>
                      <a:r>
                        <a:rPr lang="en-US" sz="1300" dirty="0"/>
                        <a:t>Validation</a:t>
                      </a:r>
                    </a:p>
                    <a:p>
                      <a:pPr>
                        <a:lnSpc>
                          <a:spcPct val="150000"/>
                        </a:lnSpc>
                      </a:pPr>
                      <a:r>
                        <a:rPr lang="en-US" sz="1300" dirty="0"/>
                        <a:t>Collaboration</a:t>
                      </a:r>
                    </a:p>
                    <a:p>
                      <a:pPr>
                        <a:lnSpc>
                          <a:spcPct val="150000"/>
                        </a:lnSpc>
                      </a:pPr>
                      <a:r>
                        <a:rPr lang="en-US" sz="1300" dirty="0"/>
                        <a:t>Automation</a:t>
                      </a:r>
                    </a:p>
                    <a:p>
                      <a:pPr>
                        <a:lnSpc>
                          <a:spcPct val="150000"/>
                        </a:lnSpc>
                      </a:pPr>
                      <a:r>
                        <a:rPr lang="en-US" sz="1300" baseline="0" dirty="0"/>
                        <a:t>Learning from surprise</a:t>
                      </a:r>
                    </a:p>
                    <a:p>
                      <a:pPr>
                        <a:lnSpc>
                          <a:spcPct val="150000"/>
                        </a:lnSpc>
                      </a:pPr>
                      <a:r>
                        <a:rPr lang="en-US" sz="1300" dirty="0"/>
                        <a:t>Presenting</a:t>
                      </a:r>
                    </a:p>
                    <a:p>
                      <a:pPr>
                        <a:lnSpc>
                          <a:spcPct val="150000"/>
                        </a:lnSpc>
                      </a:pPr>
                      <a:r>
                        <a:rPr lang="en-US" sz="1300" dirty="0"/>
                        <a:t>Change management</a:t>
                      </a:r>
                    </a:p>
                  </a:txBody>
                  <a:tcPr/>
                </a:tc>
                <a:extLst>
                  <a:ext uri="{0D108BD9-81ED-4DB2-BD59-A6C34878D82A}">
                    <a16:rowId xmlns:a16="http://schemas.microsoft.com/office/drawing/2014/main" val="10001"/>
                  </a:ext>
                </a:extLst>
              </a:tr>
            </a:tbl>
          </a:graphicData>
        </a:graphic>
      </p:graphicFrame>
      <p:sp>
        <p:nvSpPr>
          <p:cNvPr id="3" name="Rectangle: Rounded Corners 2">
            <a:extLst>
              <a:ext uri="{FF2B5EF4-FFF2-40B4-BE49-F238E27FC236}">
                <a16:creationId xmlns:a16="http://schemas.microsoft.com/office/drawing/2014/main" id="{C9982680-0A34-70E1-5D9B-F813863153F0}"/>
              </a:ext>
            </a:extLst>
          </p:cNvPr>
          <p:cNvSpPr/>
          <p:nvPr/>
        </p:nvSpPr>
        <p:spPr bwMode="auto">
          <a:xfrm>
            <a:off x="609600" y="1581150"/>
            <a:ext cx="1752600" cy="2057400"/>
          </a:xfrm>
          <a:prstGeom prst="roundRect">
            <a:avLst/>
          </a:prstGeom>
          <a:noFill/>
          <a:ln w="38100" cap="flat" cmpd="sng" algn="ctr">
            <a:solidFill>
              <a:srgbClr val="C0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ahoma" charset="0"/>
            </a:endParaRPr>
          </a:p>
        </p:txBody>
      </p:sp>
      <p:sp>
        <p:nvSpPr>
          <p:cNvPr id="5" name="Rectangle: Rounded Corners 4">
            <a:extLst>
              <a:ext uri="{FF2B5EF4-FFF2-40B4-BE49-F238E27FC236}">
                <a16:creationId xmlns:a16="http://schemas.microsoft.com/office/drawing/2014/main" id="{BA6B7CCA-53FD-48ED-2411-682307D16DA1}"/>
              </a:ext>
            </a:extLst>
          </p:cNvPr>
          <p:cNvSpPr/>
          <p:nvPr/>
        </p:nvSpPr>
        <p:spPr bwMode="auto">
          <a:xfrm>
            <a:off x="3048000" y="1569613"/>
            <a:ext cx="1752600" cy="1459337"/>
          </a:xfrm>
          <a:prstGeom prst="roundRect">
            <a:avLst/>
          </a:prstGeom>
          <a:noFill/>
          <a:ln w="38100" cap="flat" cmpd="sng" algn="ctr">
            <a:solidFill>
              <a:srgbClr val="C0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ahoma" charset="0"/>
            </a:endParaRPr>
          </a:p>
        </p:txBody>
      </p:sp>
      <p:sp>
        <p:nvSpPr>
          <p:cNvPr id="6" name="Rectangle: Rounded Corners 5">
            <a:extLst>
              <a:ext uri="{FF2B5EF4-FFF2-40B4-BE49-F238E27FC236}">
                <a16:creationId xmlns:a16="http://schemas.microsoft.com/office/drawing/2014/main" id="{B75AD967-B56F-98F0-E7A7-414E534A2923}"/>
              </a:ext>
            </a:extLst>
          </p:cNvPr>
          <p:cNvSpPr/>
          <p:nvPr/>
        </p:nvSpPr>
        <p:spPr bwMode="auto">
          <a:xfrm>
            <a:off x="5905502" y="2147517"/>
            <a:ext cx="1257298" cy="576634"/>
          </a:xfrm>
          <a:prstGeom prst="roundRect">
            <a:avLst/>
          </a:prstGeom>
          <a:noFill/>
          <a:ln w="38100" cap="flat" cmpd="sng" algn="ctr">
            <a:solidFill>
              <a:srgbClr val="C0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ahoma" charset="0"/>
            </a:endParaRPr>
          </a:p>
        </p:txBody>
      </p:sp>
    </p:spTree>
    <p:extLst>
      <p:ext uri="{BB962C8B-B14F-4D97-AF65-F5344CB8AC3E}">
        <p14:creationId xmlns:p14="http://schemas.microsoft.com/office/powerpoint/2010/main" val="355665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0</a:t>
            </a:r>
          </a:p>
        </p:txBody>
      </p:sp>
      <p:sp>
        <p:nvSpPr>
          <p:cNvPr id="3" name="Content Placeholder 2"/>
          <p:cNvSpPr>
            <a:spLocks noGrp="1"/>
          </p:cNvSpPr>
          <p:nvPr>
            <p:ph idx="1"/>
          </p:nvPr>
        </p:nvSpPr>
        <p:spPr>
          <a:xfrm>
            <a:off x="685800" y="2652713"/>
            <a:ext cx="7772400" cy="3119437"/>
          </a:xfrm>
        </p:spPr>
        <p:txBody>
          <a:bodyPr/>
          <a:lstStyle/>
          <a:p>
            <a:r>
              <a:rPr lang="en-US" dirty="0"/>
              <a:t>Accumulation</a:t>
            </a:r>
          </a:p>
          <a:p>
            <a:r>
              <a:rPr lang="en-US" dirty="0"/>
              <a:t>Diagramming</a:t>
            </a:r>
          </a:p>
          <a:p>
            <a:r>
              <a:rPr lang="en-US" dirty="0"/>
              <a:t>Writing equations</a:t>
            </a:r>
          </a:p>
          <a:p>
            <a:r>
              <a:rPr lang="en-US" dirty="0"/>
              <a:t>Ordinary simulation</a:t>
            </a:r>
          </a:p>
          <a:p>
            <a:r>
              <a:rPr lang="en-US" dirty="0"/>
              <a:t>Seeing output - workbench</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992" y="1057228"/>
            <a:ext cx="517801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A3EE009A-5089-802B-A1D2-05651468D0DC}"/>
              </a:ext>
            </a:extLst>
          </p:cNvPr>
          <p:cNvSpPr txBox="1"/>
          <p:nvPr/>
        </p:nvSpPr>
        <p:spPr>
          <a:xfrm>
            <a:off x="2743200" y="2110085"/>
            <a:ext cx="2674130" cy="461665"/>
          </a:xfrm>
          <a:prstGeom prst="rect">
            <a:avLst/>
          </a:prstGeom>
          <a:noFill/>
        </p:spPr>
        <p:txBody>
          <a:bodyPr wrap="none" rtlCol="0">
            <a:spAutoFit/>
          </a:bodyPr>
          <a:lstStyle/>
          <a:p>
            <a:r>
              <a:rPr lang="en-US" dirty="0">
                <a:solidFill>
                  <a:srgbClr val="C00000"/>
                </a:solidFill>
              </a:rPr>
              <a:t>100 people/month</a:t>
            </a:r>
          </a:p>
        </p:txBody>
      </p:sp>
      <p:sp>
        <p:nvSpPr>
          <p:cNvPr id="6" name="TextBox 5">
            <a:extLst>
              <a:ext uri="{FF2B5EF4-FFF2-40B4-BE49-F238E27FC236}">
                <a16:creationId xmlns:a16="http://schemas.microsoft.com/office/drawing/2014/main" id="{B1625FEF-7246-CBED-A605-104BFAF2119D}"/>
              </a:ext>
            </a:extLst>
          </p:cNvPr>
          <p:cNvSpPr txBox="1"/>
          <p:nvPr/>
        </p:nvSpPr>
        <p:spPr>
          <a:xfrm>
            <a:off x="4953000" y="834357"/>
            <a:ext cx="2390270" cy="461665"/>
          </a:xfrm>
          <a:prstGeom prst="rect">
            <a:avLst/>
          </a:prstGeom>
          <a:noFill/>
        </p:spPr>
        <p:txBody>
          <a:bodyPr wrap="none" rtlCol="0">
            <a:spAutoFit/>
          </a:bodyPr>
          <a:lstStyle/>
          <a:p>
            <a:r>
              <a:rPr lang="en-US" dirty="0">
                <a:solidFill>
                  <a:srgbClr val="C00000"/>
                </a:solidFill>
              </a:rPr>
              <a:t>0 people initially</a:t>
            </a:r>
          </a:p>
        </p:txBody>
      </p:sp>
    </p:spTree>
    <p:extLst>
      <p:ext uri="{BB962C8B-B14F-4D97-AF65-F5344CB8AC3E}">
        <p14:creationId xmlns:p14="http://schemas.microsoft.com/office/powerpoint/2010/main" val="3563302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EE97E-6948-065C-ED6F-10BAA5FD31B3}"/>
              </a:ext>
            </a:extLst>
          </p:cNvPr>
          <p:cNvSpPr>
            <a:spLocks noGrp="1"/>
          </p:cNvSpPr>
          <p:nvPr>
            <p:ph type="title"/>
          </p:nvPr>
        </p:nvSpPr>
        <p:spPr/>
        <p:txBody>
          <a:bodyPr/>
          <a:lstStyle/>
          <a:p>
            <a:r>
              <a:rPr lang="en-US" dirty="0"/>
              <a:t>Bathtub Dynamics</a:t>
            </a:r>
          </a:p>
        </p:txBody>
      </p:sp>
      <p:sp>
        <p:nvSpPr>
          <p:cNvPr id="3" name="Content Placeholder 2">
            <a:extLst>
              <a:ext uri="{FF2B5EF4-FFF2-40B4-BE49-F238E27FC236}">
                <a16:creationId xmlns:a16="http://schemas.microsoft.com/office/drawing/2014/main" id="{E89F912C-3424-26AA-4C53-6E77694DF301}"/>
              </a:ext>
            </a:extLst>
          </p:cNvPr>
          <p:cNvSpPr>
            <a:spLocks noGrp="1"/>
          </p:cNvSpPr>
          <p:nvPr>
            <p:ph idx="1"/>
          </p:nvPr>
        </p:nvSpPr>
        <p:spPr/>
        <p:txBody>
          <a:bodyPr/>
          <a:lstStyle/>
          <a:p>
            <a:endParaRPr lang="en-US" dirty="0"/>
          </a:p>
          <a:p>
            <a:r>
              <a:rPr lang="en-US" dirty="0"/>
              <a:t>Launch </a:t>
            </a:r>
            <a:r>
              <a:rPr lang="en-US" dirty="0" err="1"/>
              <a:t>Synthesim</a:t>
            </a:r>
            <a:endParaRPr lang="en-US" dirty="0"/>
          </a:p>
          <a:p>
            <a:r>
              <a:rPr lang="en-US" dirty="0"/>
              <a:t>Right-click (Mac Control-click) to override the Adoption Rate flow</a:t>
            </a:r>
          </a:p>
          <a:p>
            <a:endParaRPr lang="en-US" dirty="0"/>
          </a:p>
          <a:p>
            <a:endParaRPr lang="en-US" dirty="0"/>
          </a:p>
          <a:p>
            <a:r>
              <a:rPr lang="en-US" dirty="0"/>
              <a:t>Try different test inputs</a:t>
            </a:r>
          </a:p>
        </p:txBody>
      </p:sp>
      <p:pic>
        <p:nvPicPr>
          <p:cNvPr id="5" name="Picture 4">
            <a:extLst>
              <a:ext uri="{FF2B5EF4-FFF2-40B4-BE49-F238E27FC236}">
                <a16:creationId xmlns:a16="http://schemas.microsoft.com/office/drawing/2014/main" id="{3004F95E-0A6C-032B-637B-DA3797296876}"/>
              </a:ext>
            </a:extLst>
          </p:cNvPr>
          <p:cNvPicPr>
            <a:picLocks noChangeAspect="1"/>
          </p:cNvPicPr>
          <p:nvPr/>
        </p:nvPicPr>
        <p:blipFill>
          <a:blip r:embed="rId2"/>
          <a:stretch>
            <a:fillRect/>
          </a:stretch>
        </p:blipFill>
        <p:spPr>
          <a:xfrm>
            <a:off x="3505200" y="1047750"/>
            <a:ext cx="2298818" cy="768389"/>
          </a:xfrm>
          <a:prstGeom prst="rect">
            <a:avLst/>
          </a:prstGeom>
        </p:spPr>
      </p:pic>
      <p:pic>
        <p:nvPicPr>
          <p:cNvPr id="7" name="Picture 6">
            <a:extLst>
              <a:ext uri="{FF2B5EF4-FFF2-40B4-BE49-F238E27FC236}">
                <a16:creationId xmlns:a16="http://schemas.microsoft.com/office/drawing/2014/main" id="{2E9693BD-CEDC-E1E5-4CE3-B598021A969B}"/>
              </a:ext>
            </a:extLst>
          </p:cNvPr>
          <p:cNvPicPr>
            <a:picLocks noChangeAspect="1"/>
          </p:cNvPicPr>
          <p:nvPr/>
        </p:nvPicPr>
        <p:blipFill>
          <a:blip r:embed="rId3"/>
          <a:stretch>
            <a:fillRect/>
          </a:stretch>
        </p:blipFill>
        <p:spPr>
          <a:xfrm>
            <a:off x="2667000" y="2327248"/>
            <a:ext cx="2971953" cy="895396"/>
          </a:xfrm>
          <a:prstGeom prst="rect">
            <a:avLst/>
          </a:prstGeom>
        </p:spPr>
      </p:pic>
      <p:pic>
        <p:nvPicPr>
          <p:cNvPr id="9" name="Picture 8">
            <a:extLst>
              <a:ext uri="{FF2B5EF4-FFF2-40B4-BE49-F238E27FC236}">
                <a16:creationId xmlns:a16="http://schemas.microsoft.com/office/drawing/2014/main" id="{1E522DFD-36F8-25B7-7414-A023ED5C3504}"/>
              </a:ext>
            </a:extLst>
          </p:cNvPr>
          <p:cNvPicPr>
            <a:picLocks noChangeAspect="1"/>
          </p:cNvPicPr>
          <p:nvPr/>
        </p:nvPicPr>
        <p:blipFill>
          <a:blip r:embed="rId4"/>
          <a:stretch>
            <a:fillRect/>
          </a:stretch>
        </p:blipFill>
        <p:spPr>
          <a:xfrm>
            <a:off x="4343400" y="3303367"/>
            <a:ext cx="2864032" cy="1788099"/>
          </a:xfrm>
          <a:prstGeom prst="rect">
            <a:avLst/>
          </a:prstGeom>
        </p:spPr>
      </p:pic>
    </p:spTree>
    <p:extLst>
      <p:ext uri="{BB962C8B-B14F-4D97-AF65-F5344CB8AC3E}">
        <p14:creationId xmlns:p14="http://schemas.microsoft.com/office/powerpoint/2010/main" val="1535463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BD8D3-6C41-381C-9B3B-DF769E705F6F}"/>
              </a:ext>
            </a:extLst>
          </p:cNvPr>
          <p:cNvSpPr>
            <a:spLocks noGrp="1"/>
          </p:cNvSpPr>
          <p:nvPr>
            <p:ph type="title"/>
          </p:nvPr>
        </p:nvSpPr>
        <p:spPr/>
        <p:txBody>
          <a:bodyPr/>
          <a:lstStyle/>
          <a:p>
            <a:r>
              <a:rPr lang="en-US" dirty="0"/>
              <a:t>Implications of bathtub dynamics</a:t>
            </a:r>
          </a:p>
        </p:txBody>
      </p:sp>
      <p:sp>
        <p:nvSpPr>
          <p:cNvPr id="3" name="Content Placeholder 2">
            <a:extLst>
              <a:ext uri="{FF2B5EF4-FFF2-40B4-BE49-F238E27FC236}">
                <a16:creationId xmlns:a16="http://schemas.microsoft.com/office/drawing/2014/main" id="{533C5B06-8746-EB9B-FF9B-7D8855616FAA}"/>
              </a:ext>
            </a:extLst>
          </p:cNvPr>
          <p:cNvSpPr>
            <a:spLocks noGrp="1"/>
          </p:cNvSpPr>
          <p:nvPr>
            <p:ph idx="1"/>
          </p:nvPr>
        </p:nvSpPr>
        <p:spPr/>
        <p:txBody>
          <a:bodyPr/>
          <a:lstStyle/>
          <a:p>
            <a:r>
              <a:rPr lang="en-US" dirty="0"/>
              <a:t>Pattern matching is broken: stocks and their associated flows are causally connected, but might look different</a:t>
            </a:r>
          </a:p>
          <a:p>
            <a:r>
              <a:rPr lang="en-US" dirty="0"/>
              <a:t>Lack of correlation may not mean lack of causation</a:t>
            </a:r>
          </a:p>
          <a:p>
            <a:endParaRPr lang="en-US" dirty="0"/>
          </a:p>
        </p:txBody>
      </p:sp>
    </p:spTree>
    <p:extLst>
      <p:ext uri="{BB962C8B-B14F-4D97-AF65-F5344CB8AC3E}">
        <p14:creationId xmlns:p14="http://schemas.microsoft.com/office/powerpoint/2010/main" val="2455612958"/>
      </p:ext>
    </p:extLst>
  </p:cSld>
  <p:clrMapOvr>
    <a:masterClrMapping/>
  </p:clrMapOvr>
</p:sld>
</file>

<file path=ppt/theme/theme1.xml><?xml version="1.0" encoding="utf-8"?>
<a:theme xmlns:a="http://schemas.openxmlformats.org/drawingml/2006/main" name="Ventana - Vensim">
  <a:themeElements>
    <a:clrScheme name="">
      <a:dk1>
        <a:srgbClr val="000000"/>
      </a:dk1>
      <a:lt1>
        <a:srgbClr val="FFFFFF"/>
      </a:lt1>
      <a:dk2>
        <a:srgbClr val="333399"/>
      </a:dk2>
      <a:lt2>
        <a:srgbClr val="B2B2B2"/>
      </a:lt2>
      <a:accent1>
        <a:srgbClr val="99CCFF"/>
      </a:accent1>
      <a:accent2>
        <a:srgbClr val="990033"/>
      </a:accent2>
      <a:accent3>
        <a:srgbClr val="FFFFFF"/>
      </a:accent3>
      <a:accent4>
        <a:srgbClr val="000000"/>
      </a:accent4>
      <a:accent5>
        <a:srgbClr val="CAE2FF"/>
      </a:accent5>
      <a:accent6>
        <a:srgbClr val="8A002D"/>
      </a:accent6>
      <a:hlink>
        <a:srgbClr val="333399"/>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tx1"/>
          </a:solidFill>
          <a:prstDash val="solid"/>
          <a:round/>
          <a:headEnd type="none" w="med" len="med"/>
          <a:tailEnd type="arrow"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rgbClr val="FF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Ventana - Vensim</Template>
  <TotalTime>7932</TotalTime>
  <Words>945</Words>
  <Application>Microsoft Office PowerPoint</Application>
  <PresentationFormat>On-screen Show (16:9)</PresentationFormat>
  <Paragraphs>137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MT Extra</vt:lpstr>
      <vt:lpstr>Symbol</vt:lpstr>
      <vt:lpstr>Tahoma</vt:lpstr>
      <vt:lpstr>Times New Roman</vt:lpstr>
      <vt:lpstr>Ventana - Vensim</vt:lpstr>
      <vt:lpstr>Introduction to System Dynamics with Vensim</vt:lpstr>
      <vt:lpstr>Abstract</vt:lpstr>
      <vt:lpstr>Inspiration</vt:lpstr>
      <vt:lpstr>Logistics</vt:lpstr>
      <vt:lpstr>If you’re using DSS …</vt:lpstr>
      <vt:lpstr>Road Map</vt:lpstr>
      <vt:lpstr>Model 0</vt:lpstr>
      <vt:lpstr>Bathtub Dynamics</vt:lpstr>
      <vt:lpstr>Implications of bathtub dynamics</vt:lpstr>
      <vt:lpstr>Model A</vt:lpstr>
      <vt:lpstr>Jay Forrester‘s advice on continuous flows from Industrial Dynamics :</vt:lpstr>
      <vt:lpstr>Sources of Error and Uncertainty</vt:lpstr>
      <vt:lpstr>Bathtub Statistics</vt:lpstr>
      <vt:lpstr>Model A + Noise Adding driving noise</vt:lpstr>
      <vt:lpstr>Model A + Noise Measurement error</vt:lpstr>
      <vt:lpstr>Model B</vt:lpstr>
      <vt:lpstr>Model C</vt:lpstr>
    </vt:vector>
  </TitlesOfParts>
  <Company>Ventana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System Dynamics using Vensim</dc:title>
  <dc:creator>Fid</dc:creator>
  <cp:lastModifiedBy>Tom Fiddaman</cp:lastModifiedBy>
  <cp:revision>42</cp:revision>
  <cp:lastPrinted>2021-07-29T12:29:37Z</cp:lastPrinted>
  <dcterms:created xsi:type="dcterms:W3CDTF">2010-06-15T19:59:46Z</dcterms:created>
  <dcterms:modified xsi:type="dcterms:W3CDTF">2025-08-01T22:19:35Z</dcterms:modified>
</cp:coreProperties>
</file>